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9" r:id="rId3"/>
    <p:sldId id="259" r:id="rId4"/>
    <p:sldId id="303" r:id="rId5"/>
    <p:sldId id="304" r:id="rId6"/>
    <p:sldId id="305" r:id="rId7"/>
    <p:sldId id="306" r:id="rId8"/>
    <p:sldId id="307" r:id="rId9"/>
    <p:sldId id="260" r:id="rId10"/>
    <p:sldId id="292" r:id="rId11"/>
    <p:sldId id="301" r:id="rId12"/>
    <p:sldId id="261" r:id="rId13"/>
    <p:sldId id="300" r:id="rId14"/>
    <p:sldId id="302" r:id="rId15"/>
    <p:sldId id="299" r:id="rId16"/>
  </p:sldIdLst>
  <p:sldSz cx="12192000" cy="6858000"/>
  <p:notesSz cx="6858000" cy="9144000"/>
  <p:custDataLst>
    <p:tags r:id="rId18"/>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511C9-2AD4-460F-A4C2-FC831B05A042}" type="doc">
      <dgm:prSet loTypeId="urn:microsoft.com/office/officeart/2005/8/layout/pList2" loCatId="list" qsTypeId="urn:microsoft.com/office/officeart/2005/8/quickstyle/simple1" qsCatId="simple" csTypeId="urn:microsoft.com/office/officeart/2005/8/colors/accent1_2" csCatId="accent1" phldr="1"/>
      <dgm:spPr/>
    </dgm:pt>
    <dgm:pt modelId="{80EF7607-FBE8-473C-8D5D-1B9128032D1D}">
      <dgm:prSet phldrT="[Texto]" custT="1"/>
      <dgm:spPr/>
      <dgm:t>
        <a:bodyPr/>
        <a:lstStyle/>
        <a:p>
          <a:pPr algn="just"/>
          <a:r>
            <a:rPr lang="es-ES" sz="1300" b="0" dirty="0"/>
            <a:t>Todos los participantes en el mismo curso MOODEL pueden localizarme por mi nombre y comunicarse conmigo gracias a tres herramientas:</a:t>
          </a:r>
        </a:p>
        <a:p>
          <a:pPr algn="just"/>
          <a:r>
            <a:rPr lang="es-ES" sz="1300" b="1" dirty="0"/>
            <a:t>FOROS</a:t>
          </a:r>
          <a:r>
            <a:rPr lang="es-ES" sz="1300" b="0" dirty="0"/>
            <a:t>: Para la comunicación grupal. Todos los participantes del foro ven todas las intervenciones de todos y pueden responder a cada una.</a:t>
          </a:r>
        </a:p>
        <a:p>
          <a:pPr algn="just"/>
          <a:r>
            <a:rPr lang="es-ES" sz="1300" b="1" dirty="0"/>
            <a:t>MENSAJERÍA    </a:t>
          </a:r>
          <a:r>
            <a:rPr lang="es-ES" sz="1300" b="0" dirty="0"/>
            <a:t>: Es una herramienta tipo “chat”. Puedo enviar mensajes rápidos, sin posibilidad de ajuntar archivos, a uno o varios participantes del curso. Solo pueden ver los mensajes aquellos a quienes van dirigidos.</a:t>
          </a:r>
        </a:p>
        <a:p>
          <a:pPr algn="just"/>
          <a:r>
            <a:rPr lang="es-ES" sz="1300" b="1" dirty="0"/>
            <a:t>CORREO   </a:t>
          </a:r>
          <a:r>
            <a:rPr lang="es-ES" sz="1300" b="0" dirty="0"/>
            <a:t>: ES una herramienta de correo electrónico interno de la plataforma. Permite enviar mensajes a uno o varios usuarios. Los mensajes solo los ven los usuarios a quienes van dirigidos. </a:t>
          </a:r>
        </a:p>
        <a:p>
          <a:pPr algn="ctr"/>
          <a:r>
            <a:rPr lang="es-ES" sz="1100" b="0" dirty="0"/>
            <a:t> </a:t>
          </a:r>
          <a:endParaRPr lang="es-ES" sz="1100" dirty="0"/>
        </a:p>
      </dgm:t>
    </dgm:pt>
    <dgm:pt modelId="{EB0336F4-1E1C-465D-8FC6-53A3A3A6C8F1}" type="parTrans" cxnId="{EC70EE73-C261-49D4-8725-CFE850B7FB2D}">
      <dgm:prSet/>
      <dgm:spPr/>
      <dgm:t>
        <a:bodyPr/>
        <a:lstStyle/>
        <a:p>
          <a:endParaRPr lang="es-ES"/>
        </a:p>
      </dgm:t>
    </dgm:pt>
    <dgm:pt modelId="{F38C4314-5E57-4EE6-B50D-7A27DAF06E56}" type="sibTrans" cxnId="{EC70EE73-C261-49D4-8725-CFE850B7FB2D}">
      <dgm:prSet/>
      <dgm:spPr/>
      <dgm:t>
        <a:bodyPr/>
        <a:lstStyle/>
        <a:p>
          <a:endParaRPr lang="es-ES"/>
        </a:p>
      </dgm:t>
    </dgm:pt>
    <dgm:pt modelId="{3619D521-E6CF-4304-85AB-0505FFFA1246}">
      <dgm:prSet phldrT="[Texto]" custT="1"/>
      <dgm:spPr/>
      <dgm:t>
        <a:bodyPr/>
        <a:lstStyle/>
        <a:p>
          <a:pPr algn="just"/>
          <a:r>
            <a:rPr lang="es-ES" sz="1250" b="1" dirty="0"/>
            <a:t>NOMBRE Y APELLIDOS</a:t>
          </a:r>
          <a:r>
            <a:rPr lang="es-ES" sz="1250" dirty="0"/>
            <a:t>:  Figuran en la base de datos de Educación de la Junta de Castilla y León y son públicos para la comunidad educativa de esta comunidad. Pero no remiten a ninguna información personal mía, excepto a mi dirección de correo-e “@educa.jcyl.es”. Todos mis compañeros de un curso MOODLE pueden ver mi nombre y apellidos. </a:t>
          </a:r>
        </a:p>
        <a:p>
          <a:pPr algn="just"/>
          <a:r>
            <a:rPr lang="es-ES" sz="1250" b="1" dirty="0"/>
            <a:t>CONTRASEÑA</a:t>
          </a:r>
          <a:r>
            <a:rPr lang="es-ES" sz="1250" dirty="0"/>
            <a:t>: Solamente la conozco yo. Nadie más. Si la olvido hay un sistema de recuperación totalmente anónimo en el portal de educación del </a:t>
          </a:r>
          <a:r>
            <a:rPr lang="es-ES" sz="1250" dirty="0" err="1"/>
            <a:t>JCyL</a:t>
          </a:r>
          <a:endParaRPr lang="es-ES" sz="1250" dirty="0"/>
        </a:p>
        <a:p>
          <a:pPr algn="just"/>
          <a:r>
            <a:rPr lang="es-ES" sz="1250" b="1" dirty="0"/>
            <a:t>CORREO ELÉCTRÓNICO</a:t>
          </a:r>
          <a:r>
            <a:rPr lang="es-ES" sz="1250" dirty="0"/>
            <a:t>: La cuenta de correo-e “@educa.jcyl.es” es institucional de uso personal. Es la base de acceso a todos los servicios digitales de la </a:t>
          </a:r>
          <a:r>
            <a:rPr lang="es-ES" sz="1250" dirty="0" err="1"/>
            <a:t>JCyL</a:t>
          </a:r>
          <a:r>
            <a:rPr lang="es-ES" sz="1250" dirty="0"/>
            <a:t>. Cualquiera puede conocerla buscando por mi nombre y apellidos como destinatario de un correo electrónico. Pero para que no sea tan visible en Moodle puedo tomar la precaución que se ven en las siguientes diapositivas.</a:t>
          </a:r>
        </a:p>
      </dgm:t>
    </dgm:pt>
    <dgm:pt modelId="{F75F0E87-E1A6-45B8-A093-0F86A3CFD8A2}" type="parTrans" cxnId="{F5060825-7681-4AB0-B3CB-32BB91D6846F}">
      <dgm:prSet/>
      <dgm:spPr/>
      <dgm:t>
        <a:bodyPr/>
        <a:lstStyle/>
        <a:p>
          <a:endParaRPr lang="es-ES"/>
        </a:p>
      </dgm:t>
    </dgm:pt>
    <dgm:pt modelId="{2641B15F-E44C-4C3F-B2F8-445E43FC6E35}" type="sibTrans" cxnId="{F5060825-7681-4AB0-B3CB-32BB91D6846F}">
      <dgm:prSet/>
      <dgm:spPr/>
      <dgm:t>
        <a:bodyPr/>
        <a:lstStyle/>
        <a:p>
          <a:endParaRPr lang="es-ES"/>
        </a:p>
      </dgm:t>
    </dgm:pt>
    <dgm:pt modelId="{99E25829-D337-4ABC-8188-519ABF90244F}">
      <dgm:prSet phldrT="[Texto]" custT="1"/>
      <dgm:spPr/>
      <dgm:t>
        <a:bodyPr/>
        <a:lstStyle/>
        <a:p>
          <a:pPr algn="just"/>
          <a:r>
            <a:rPr lang="es-ES" sz="1400" b="1" dirty="0"/>
            <a:t>EL PROFESOR</a:t>
          </a:r>
          <a:r>
            <a:rPr lang="es-ES" sz="1400" b="0" dirty="0"/>
            <a:t>: El profesor de un curso MOODLE tiene acceso a toda mi actividad en el curso: accesos, acciones, participación, calificaciones. </a:t>
          </a:r>
        </a:p>
        <a:p>
          <a:pPr algn="just"/>
          <a:r>
            <a:rPr lang="es-ES" sz="1400" b="1" dirty="0"/>
            <a:t>COMPAÑEROS</a:t>
          </a:r>
          <a:r>
            <a:rPr lang="es-ES" sz="1400" b="0" dirty="0"/>
            <a:t>: Pueden verme, más o menos, como en una clase normal.  Verán mi nombre como uno más de todos los participantes. También podrán saber si estoy conectado o si lo he estado en los últimos cinco minutos</a:t>
          </a:r>
        </a:p>
        <a:p>
          <a:pPr algn="just"/>
          <a:r>
            <a:rPr lang="es-ES" sz="1400" b="1" dirty="0"/>
            <a:t>PADRES</a:t>
          </a:r>
          <a:r>
            <a:rPr lang="es-ES" sz="1400" b="0" dirty="0"/>
            <a:t>: El profesor puede incluirlos como participantes en mi curso. Es como si estuvieran en mi clase. Pueden ver parte de lo que hago. Esto depende de qué permisos les del profesor del curso MOODLE. </a:t>
          </a:r>
        </a:p>
        <a:p>
          <a:pPr algn="ctr"/>
          <a:endParaRPr lang="es-ES" sz="1200" dirty="0"/>
        </a:p>
      </dgm:t>
    </dgm:pt>
    <dgm:pt modelId="{1C688244-4601-48A8-88FD-4E27C3149BD2}" type="parTrans" cxnId="{1DF663EF-A49D-4CF4-B8D9-0E7E39ADD1BE}">
      <dgm:prSet/>
      <dgm:spPr/>
      <dgm:t>
        <a:bodyPr/>
        <a:lstStyle/>
        <a:p>
          <a:endParaRPr lang="es-ES"/>
        </a:p>
      </dgm:t>
    </dgm:pt>
    <dgm:pt modelId="{3901385D-1585-4C66-81A4-8A89249FF5CC}" type="sibTrans" cxnId="{1DF663EF-A49D-4CF4-B8D9-0E7E39ADD1BE}">
      <dgm:prSet/>
      <dgm:spPr/>
      <dgm:t>
        <a:bodyPr/>
        <a:lstStyle/>
        <a:p>
          <a:endParaRPr lang="es-ES"/>
        </a:p>
      </dgm:t>
    </dgm:pt>
    <dgm:pt modelId="{3C0F56D2-1C6B-410B-BBF7-52D599296B82}" type="pres">
      <dgm:prSet presAssocID="{911511C9-2AD4-460F-A4C2-FC831B05A042}" presName="Name0" presStyleCnt="0">
        <dgm:presLayoutVars>
          <dgm:dir/>
          <dgm:resizeHandles val="exact"/>
        </dgm:presLayoutVars>
      </dgm:prSet>
      <dgm:spPr/>
    </dgm:pt>
    <dgm:pt modelId="{87A2C9A8-B66C-4602-A91E-A362C3F175CE}" type="pres">
      <dgm:prSet presAssocID="{911511C9-2AD4-460F-A4C2-FC831B05A042}" presName="bkgdShp" presStyleLbl="alignAccFollowNode1" presStyleIdx="0" presStyleCnt="1" custScaleY="54649" custLinFactNeighborY="-22172"/>
      <dgm:spPr/>
    </dgm:pt>
    <dgm:pt modelId="{71FC9D18-A21C-49C5-B200-F8400653AD7A}" type="pres">
      <dgm:prSet presAssocID="{911511C9-2AD4-460F-A4C2-FC831B05A042}" presName="linComp" presStyleCnt="0"/>
      <dgm:spPr/>
    </dgm:pt>
    <dgm:pt modelId="{1BB5F2CF-1379-4EE0-A22B-E6416D68F03B}" type="pres">
      <dgm:prSet presAssocID="{3619D521-E6CF-4304-85AB-0505FFFA1246}" presName="compNode" presStyleCnt="0"/>
      <dgm:spPr/>
    </dgm:pt>
    <dgm:pt modelId="{70EBDB5B-765F-42BB-90D3-FE34E3A57CA2}" type="pres">
      <dgm:prSet presAssocID="{3619D521-E6CF-4304-85AB-0505FFFA1246}" presName="node" presStyleLbl="node1" presStyleIdx="0" presStyleCnt="3" custScaleY="137292" custLinFactNeighborX="1489" custLinFactNeighborY="-8967">
        <dgm:presLayoutVars>
          <dgm:bulletEnabled val="1"/>
        </dgm:presLayoutVars>
      </dgm:prSet>
      <dgm:spPr/>
    </dgm:pt>
    <dgm:pt modelId="{E333F1FA-3690-44F4-B176-F0184B20016F}" type="pres">
      <dgm:prSet presAssocID="{3619D521-E6CF-4304-85AB-0505FFFA1246}" presName="invisiNode" presStyleLbl="node1" presStyleIdx="0" presStyleCnt="3"/>
      <dgm:spPr/>
    </dgm:pt>
    <dgm:pt modelId="{D9EAF8E4-AC64-4A70-8173-A7EBB1CE6CB2}" type="pres">
      <dgm:prSet presAssocID="{3619D521-E6CF-4304-85AB-0505FFFA1246}" presName="imagNode" presStyleLbl="fgImgPlace1" presStyleIdx="0" presStyleCnt="3" custScaleX="100330" custScaleY="41326" custLinFactNeighborX="1348" custLinFactNeighborY="-16971"/>
      <dgm:spPr>
        <a:blipFill rotWithShape="1">
          <a:blip xmlns:r="http://schemas.openxmlformats.org/officeDocument/2006/relationships" r:embed="rId1"/>
          <a:stretch>
            <a:fillRect/>
          </a:stretch>
        </a:blipFill>
      </dgm:spPr>
    </dgm:pt>
    <dgm:pt modelId="{B0517326-49A5-4ED3-A2A0-856EF592EAC5}" type="pres">
      <dgm:prSet presAssocID="{2641B15F-E44C-4C3F-B2F8-445E43FC6E35}" presName="sibTrans" presStyleLbl="sibTrans2D1" presStyleIdx="0" presStyleCnt="0"/>
      <dgm:spPr/>
    </dgm:pt>
    <dgm:pt modelId="{5DD99125-C8A7-482D-8A41-C538ABFD371E}" type="pres">
      <dgm:prSet presAssocID="{99E25829-D337-4ABC-8188-519ABF90244F}" presName="compNode" presStyleCnt="0"/>
      <dgm:spPr/>
    </dgm:pt>
    <dgm:pt modelId="{D4928011-2401-45F6-B635-DAFA7EEA2408}" type="pres">
      <dgm:prSet presAssocID="{99E25829-D337-4ABC-8188-519ABF90244F}" presName="node" presStyleLbl="node1" presStyleIdx="1" presStyleCnt="3" custScaleY="137292" custLinFactNeighborX="1489" custLinFactNeighborY="-8967">
        <dgm:presLayoutVars>
          <dgm:bulletEnabled val="1"/>
        </dgm:presLayoutVars>
      </dgm:prSet>
      <dgm:spPr/>
    </dgm:pt>
    <dgm:pt modelId="{23A757B6-EDD8-44F5-9F82-C3679CAF784A}" type="pres">
      <dgm:prSet presAssocID="{99E25829-D337-4ABC-8188-519ABF90244F}" presName="invisiNode" presStyleLbl="node1" presStyleIdx="1" presStyleCnt="3"/>
      <dgm:spPr/>
    </dgm:pt>
    <dgm:pt modelId="{3772BEDF-724B-42E7-B695-CB77123A2AAF}" type="pres">
      <dgm:prSet presAssocID="{99E25829-D337-4ABC-8188-519ABF90244F}" presName="imagNode" presStyleLbl="fgImgPlace1" presStyleIdx="1" presStyleCnt="3" custScaleX="100330" custScaleY="41326" custLinFactNeighborX="674" custLinFactNeighborY="-16972"/>
      <dgm:spPr>
        <a:blipFill rotWithShape="1">
          <a:blip xmlns:r="http://schemas.openxmlformats.org/officeDocument/2006/relationships" r:embed="rId1"/>
          <a:stretch>
            <a:fillRect/>
          </a:stretch>
        </a:blipFill>
      </dgm:spPr>
    </dgm:pt>
    <dgm:pt modelId="{3BCC586A-107C-4790-ABDF-26908CCD5273}" type="pres">
      <dgm:prSet presAssocID="{3901385D-1585-4C66-81A4-8A89249FF5CC}" presName="sibTrans" presStyleLbl="sibTrans2D1" presStyleIdx="0" presStyleCnt="0"/>
      <dgm:spPr/>
    </dgm:pt>
    <dgm:pt modelId="{28FDCF4F-E0E6-419F-A290-B06DD0A19620}" type="pres">
      <dgm:prSet presAssocID="{80EF7607-FBE8-473C-8D5D-1B9128032D1D}" presName="compNode" presStyleCnt="0"/>
      <dgm:spPr/>
    </dgm:pt>
    <dgm:pt modelId="{9885FA77-31ED-4008-88AC-F078251C08A9}" type="pres">
      <dgm:prSet presAssocID="{80EF7607-FBE8-473C-8D5D-1B9128032D1D}" presName="node" presStyleLbl="node1" presStyleIdx="2" presStyleCnt="3" custScaleY="137292" custLinFactNeighborX="1489" custLinFactNeighborY="-8967">
        <dgm:presLayoutVars>
          <dgm:bulletEnabled val="1"/>
        </dgm:presLayoutVars>
      </dgm:prSet>
      <dgm:spPr/>
    </dgm:pt>
    <dgm:pt modelId="{50EBAAF5-F896-45F0-9158-A47B0B97878C}" type="pres">
      <dgm:prSet presAssocID="{80EF7607-FBE8-473C-8D5D-1B9128032D1D}" presName="invisiNode" presStyleLbl="node1" presStyleIdx="2" presStyleCnt="3"/>
      <dgm:spPr/>
    </dgm:pt>
    <dgm:pt modelId="{14344C72-3650-41AC-9146-6F7EBF4FEC8A}" type="pres">
      <dgm:prSet presAssocID="{80EF7607-FBE8-473C-8D5D-1B9128032D1D}" presName="imagNode" presStyleLbl="fgImgPlace1" presStyleIdx="2" presStyleCnt="3" custScaleX="100173" custScaleY="41326" custLinFactNeighborX="1682" custLinFactNeighborY="-16971"/>
      <dgm:spPr>
        <a:blipFill rotWithShape="1">
          <a:blip xmlns:r="http://schemas.openxmlformats.org/officeDocument/2006/relationships" r:embed="rId1"/>
          <a:stretch>
            <a:fillRect/>
          </a:stretch>
        </a:blipFill>
      </dgm:spPr>
    </dgm:pt>
  </dgm:ptLst>
  <dgm:cxnLst>
    <dgm:cxn modelId="{F5060825-7681-4AB0-B3CB-32BB91D6846F}" srcId="{911511C9-2AD4-460F-A4C2-FC831B05A042}" destId="{3619D521-E6CF-4304-85AB-0505FFFA1246}" srcOrd="0" destOrd="0" parTransId="{F75F0E87-E1A6-45B8-A093-0F86A3CFD8A2}" sibTransId="{2641B15F-E44C-4C3F-B2F8-445E43FC6E35}"/>
    <dgm:cxn modelId="{18542031-4D50-4ED9-B294-5A2CE09D8A3D}" type="presOf" srcId="{2641B15F-E44C-4C3F-B2F8-445E43FC6E35}" destId="{B0517326-49A5-4ED3-A2A0-856EF592EAC5}" srcOrd="0" destOrd="0" presId="urn:microsoft.com/office/officeart/2005/8/layout/pList2"/>
    <dgm:cxn modelId="{B7C07E6A-7B68-42F5-A8EE-DF8F31587FF6}" type="presOf" srcId="{911511C9-2AD4-460F-A4C2-FC831B05A042}" destId="{3C0F56D2-1C6B-410B-BBF7-52D599296B82}" srcOrd="0" destOrd="0" presId="urn:microsoft.com/office/officeart/2005/8/layout/pList2"/>
    <dgm:cxn modelId="{EC70EE73-C261-49D4-8725-CFE850B7FB2D}" srcId="{911511C9-2AD4-460F-A4C2-FC831B05A042}" destId="{80EF7607-FBE8-473C-8D5D-1B9128032D1D}" srcOrd="2" destOrd="0" parTransId="{EB0336F4-1E1C-465D-8FC6-53A3A3A6C8F1}" sibTransId="{F38C4314-5E57-4EE6-B50D-7A27DAF06E56}"/>
    <dgm:cxn modelId="{C76FF95A-895E-4EDB-8AD8-D8EC8AB3C33C}" type="presOf" srcId="{3619D521-E6CF-4304-85AB-0505FFFA1246}" destId="{70EBDB5B-765F-42BB-90D3-FE34E3A57CA2}" srcOrd="0" destOrd="0" presId="urn:microsoft.com/office/officeart/2005/8/layout/pList2"/>
    <dgm:cxn modelId="{A3A69989-9FC3-45EE-810A-1B1C35D7CB24}" type="presOf" srcId="{80EF7607-FBE8-473C-8D5D-1B9128032D1D}" destId="{9885FA77-31ED-4008-88AC-F078251C08A9}" srcOrd="0" destOrd="0" presId="urn:microsoft.com/office/officeart/2005/8/layout/pList2"/>
    <dgm:cxn modelId="{330863A4-1D12-49E2-BAE4-597B7F169CCA}" type="presOf" srcId="{99E25829-D337-4ABC-8188-519ABF90244F}" destId="{D4928011-2401-45F6-B635-DAFA7EEA2408}" srcOrd="0" destOrd="0" presId="urn:microsoft.com/office/officeart/2005/8/layout/pList2"/>
    <dgm:cxn modelId="{AAE020E1-4E6B-4133-8DED-9F54173A4FF3}" type="presOf" srcId="{3901385D-1585-4C66-81A4-8A89249FF5CC}" destId="{3BCC586A-107C-4790-ABDF-26908CCD5273}" srcOrd="0" destOrd="0" presId="urn:microsoft.com/office/officeart/2005/8/layout/pList2"/>
    <dgm:cxn modelId="{1DF663EF-A49D-4CF4-B8D9-0E7E39ADD1BE}" srcId="{911511C9-2AD4-460F-A4C2-FC831B05A042}" destId="{99E25829-D337-4ABC-8188-519ABF90244F}" srcOrd="1" destOrd="0" parTransId="{1C688244-4601-48A8-88FD-4E27C3149BD2}" sibTransId="{3901385D-1585-4C66-81A4-8A89249FF5CC}"/>
    <dgm:cxn modelId="{06CA72B6-53ED-4F48-B892-86DE1DC7ADC0}" type="presParOf" srcId="{3C0F56D2-1C6B-410B-BBF7-52D599296B82}" destId="{87A2C9A8-B66C-4602-A91E-A362C3F175CE}" srcOrd="0" destOrd="0" presId="urn:microsoft.com/office/officeart/2005/8/layout/pList2"/>
    <dgm:cxn modelId="{453EF954-B038-4E1C-A19A-6293A752D284}" type="presParOf" srcId="{3C0F56D2-1C6B-410B-BBF7-52D599296B82}" destId="{71FC9D18-A21C-49C5-B200-F8400653AD7A}" srcOrd="1" destOrd="0" presId="urn:microsoft.com/office/officeart/2005/8/layout/pList2"/>
    <dgm:cxn modelId="{482E50AB-9221-48DB-AEB3-968C3D7A15AB}" type="presParOf" srcId="{71FC9D18-A21C-49C5-B200-F8400653AD7A}" destId="{1BB5F2CF-1379-4EE0-A22B-E6416D68F03B}" srcOrd="0" destOrd="0" presId="urn:microsoft.com/office/officeart/2005/8/layout/pList2"/>
    <dgm:cxn modelId="{C440538B-2332-4F07-B53E-A7EBEAE0420B}" type="presParOf" srcId="{1BB5F2CF-1379-4EE0-A22B-E6416D68F03B}" destId="{70EBDB5B-765F-42BB-90D3-FE34E3A57CA2}" srcOrd="0" destOrd="0" presId="urn:microsoft.com/office/officeart/2005/8/layout/pList2"/>
    <dgm:cxn modelId="{C801995D-16D6-44DD-9571-18820E847F3E}" type="presParOf" srcId="{1BB5F2CF-1379-4EE0-A22B-E6416D68F03B}" destId="{E333F1FA-3690-44F4-B176-F0184B20016F}" srcOrd="1" destOrd="0" presId="urn:microsoft.com/office/officeart/2005/8/layout/pList2"/>
    <dgm:cxn modelId="{C4E06E83-3E93-4414-8B4A-EF84C13E9D3B}" type="presParOf" srcId="{1BB5F2CF-1379-4EE0-A22B-E6416D68F03B}" destId="{D9EAF8E4-AC64-4A70-8173-A7EBB1CE6CB2}" srcOrd="2" destOrd="0" presId="urn:microsoft.com/office/officeart/2005/8/layout/pList2"/>
    <dgm:cxn modelId="{A08C5BF4-5AF5-4128-9899-E714398FE7FF}" type="presParOf" srcId="{71FC9D18-A21C-49C5-B200-F8400653AD7A}" destId="{B0517326-49A5-4ED3-A2A0-856EF592EAC5}" srcOrd="1" destOrd="0" presId="urn:microsoft.com/office/officeart/2005/8/layout/pList2"/>
    <dgm:cxn modelId="{71568261-AEBA-4194-B56D-F2E9B7584176}" type="presParOf" srcId="{71FC9D18-A21C-49C5-B200-F8400653AD7A}" destId="{5DD99125-C8A7-482D-8A41-C538ABFD371E}" srcOrd="2" destOrd="0" presId="urn:microsoft.com/office/officeart/2005/8/layout/pList2"/>
    <dgm:cxn modelId="{999DE6BC-0D88-411F-81DD-650D10279B78}" type="presParOf" srcId="{5DD99125-C8A7-482D-8A41-C538ABFD371E}" destId="{D4928011-2401-45F6-B635-DAFA7EEA2408}" srcOrd="0" destOrd="0" presId="urn:microsoft.com/office/officeart/2005/8/layout/pList2"/>
    <dgm:cxn modelId="{28548311-9C97-45D7-9DF2-877EF4C52416}" type="presParOf" srcId="{5DD99125-C8A7-482D-8A41-C538ABFD371E}" destId="{23A757B6-EDD8-44F5-9F82-C3679CAF784A}" srcOrd="1" destOrd="0" presId="urn:microsoft.com/office/officeart/2005/8/layout/pList2"/>
    <dgm:cxn modelId="{9B60C44D-F898-4E95-A7FE-A86D757A3350}" type="presParOf" srcId="{5DD99125-C8A7-482D-8A41-C538ABFD371E}" destId="{3772BEDF-724B-42E7-B695-CB77123A2AAF}" srcOrd="2" destOrd="0" presId="urn:microsoft.com/office/officeart/2005/8/layout/pList2"/>
    <dgm:cxn modelId="{E13723B3-CCDB-4255-BC4A-F17C070B0A79}" type="presParOf" srcId="{71FC9D18-A21C-49C5-B200-F8400653AD7A}" destId="{3BCC586A-107C-4790-ABDF-26908CCD5273}" srcOrd="3" destOrd="0" presId="urn:microsoft.com/office/officeart/2005/8/layout/pList2"/>
    <dgm:cxn modelId="{527467AA-C390-40E4-A0F0-D2B1D620B356}" type="presParOf" srcId="{71FC9D18-A21C-49C5-B200-F8400653AD7A}" destId="{28FDCF4F-E0E6-419F-A290-B06DD0A19620}" srcOrd="4" destOrd="0" presId="urn:microsoft.com/office/officeart/2005/8/layout/pList2"/>
    <dgm:cxn modelId="{60A3FBD0-B8AD-4693-91FD-8AF76C347C51}" type="presParOf" srcId="{28FDCF4F-E0E6-419F-A290-B06DD0A19620}" destId="{9885FA77-31ED-4008-88AC-F078251C08A9}" srcOrd="0" destOrd="0" presId="urn:microsoft.com/office/officeart/2005/8/layout/pList2"/>
    <dgm:cxn modelId="{4AA4218A-9C53-4BEE-874D-6ED8B0ACCF77}" type="presParOf" srcId="{28FDCF4F-E0E6-419F-A290-B06DD0A19620}" destId="{50EBAAF5-F896-45F0-9158-A47B0B97878C}" srcOrd="1" destOrd="0" presId="urn:microsoft.com/office/officeart/2005/8/layout/pList2"/>
    <dgm:cxn modelId="{E5919C6C-1FEB-4687-B90C-40FF16AFDF15}" type="presParOf" srcId="{28FDCF4F-E0E6-419F-A290-B06DD0A19620}" destId="{14344C72-3650-41AC-9146-6F7EBF4FEC8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A1FCF-0579-421A-A3CD-80F5315B0FB0}" type="doc">
      <dgm:prSet loTypeId="urn:microsoft.com/office/officeart/2005/8/layout/hProcess3" loCatId="process" qsTypeId="urn:microsoft.com/office/officeart/2005/8/quickstyle/simple1" qsCatId="simple" csTypeId="urn:microsoft.com/office/officeart/2005/8/colors/accent1_2" csCatId="accent1" phldr="1"/>
      <dgm:spPr/>
    </dgm:pt>
    <dgm:pt modelId="{DBA2C654-A503-43FC-AB1F-23F821223BBC}">
      <dgm:prSet phldrT="[Texto]" custT="1"/>
      <dgm:spPr/>
      <dgm:t>
        <a:bodyPr/>
        <a:lstStyle/>
        <a:p>
          <a:r>
            <a:rPr lang="es-ES" sz="1800" dirty="0"/>
            <a:t>Ocultar mi dirección de coreo electrónico</a:t>
          </a:r>
        </a:p>
      </dgm:t>
    </dgm:pt>
    <dgm:pt modelId="{F8C7241A-E916-4E8B-A3C8-3527609C72D2}" type="parTrans" cxnId="{27ABA3A2-0C3A-4463-9142-0821E35CAED5}">
      <dgm:prSet/>
      <dgm:spPr/>
      <dgm:t>
        <a:bodyPr/>
        <a:lstStyle/>
        <a:p>
          <a:endParaRPr lang="es-ES"/>
        </a:p>
      </dgm:t>
    </dgm:pt>
    <dgm:pt modelId="{8547B125-2607-4000-8921-CED8143AF5D3}" type="sibTrans" cxnId="{27ABA3A2-0C3A-4463-9142-0821E35CAED5}">
      <dgm:prSet/>
      <dgm:spPr/>
      <dgm:t>
        <a:bodyPr/>
        <a:lstStyle/>
        <a:p>
          <a:endParaRPr lang="es-ES"/>
        </a:p>
      </dgm:t>
    </dgm:pt>
    <dgm:pt modelId="{E0B2DF1D-9BFF-4AAF-8D27-96CBBF60C6B7}" type="pres">
      <dgm:prSet presAssocID="{FF2A1FCF-0579-421A-A3CD-80F5315B0FB0}" presName="Name0" presStyleCnt="0">
        <dgm:presLayoutVars>
          <dgm:dir/>
          <dgm:animLvl val="lvl"/>
          <dgm:resizeHandles val="exact"/>
        </dgm:presLayoutVars>
      </dgm:prSet>
      <dgm:spPr/>
    </dgm:pt>
    <dgm:pt modelId="{44AFFC47-D726-4FC7-A566-CBC0C1CF0E55}" type="pres">
      <dgm:prSet presAssocID="{FF2A1FCF-0579-421A-A3CD-80F5315B0FB0}" presName="dummy" presStyleCnt="0"/>
      <dgm:spPr/>
    </dgm:pt>
    <dgm:pt modelId="{46D88A93-5A5F-4355-AC26-94157E4E8E9E}" type="pres">
      <dgm:prSet presAssocID="{FF2A1FCF-0579-421A-A3CD-80F5315B0FB0}" presName="linH" presStyleCnt="0"/>
      <dgm:spPr/>
    </dgm:pt>
    <dgm:pt modelId="{69D82AB7-FD7F-4FA4-B64F-F975B172283E}" type="pres">
      <dgm:prSet presAssocID="{FF2A1FCF-0579-421A-A3CD-80F5315B0FB0}" presName="padding1" presStyleCnt="0"/>
      <dgm:spPr/>
    </dgm:pt>
    <dgm:pt modelId="{E702F310-5EDE-47A5-85E0-D388AEFAC248}" type="pres">
      <dgm:prSet presAssocID="{DBA2C654-A503-43FC-AB1F-23F821223BBC}" presName="linV" presStyleCnt="0"/>
      <dgm:spPr/>
    </dgm:pt>
    <dgm:pt modelId="{DC378CAB-03FE-464B-B022-6DD360BD2749}" type="pres">
      <dgm:prSet presAssocID="{DBA2C654-A503-43FC-AB1F-23F821223BBC}" presName="spVertical1" presStyleCnt="0"/>
      <dgm:spPr/>
    </dgm:pt>
    <dgm:pt modelId="{0AFC0AD1-4A3E-42AA-A62A-6D70220E3E36}" type="pres">
      <dgm:prSet presAssocID="{DBA2C654-A503-43FC-AB1F-23F821223BBC}" presName="parTx" presStyleLbl="revTx" presStyleIdx="0" presStyleCnt="1" custScaleX="2000000" custLinFactX="-53577" custLinFactNeighborX="-100000" custLinFactNeighborY="2445">
        <dgm:presLayoutVars>
          <dgm:chMax val="0"/>
          <dgm:chPref val="0"/>
          <dgm:bulletEnabled val="1"/>
        </dgm:presLayoutVars>
      </dgm:prSet>
      <dgm:spPr/>
    </dgm:pt>
    <dgm:pt modelId="{BB144630-EBFA-4711-8160-B4886FB03963}" type="pres">
      <dgm:prSet presAssocID="{DBA2C654-A503-43FC-AB1F-23F821223BBC}" presName="spVertical2" presStyleCnt="0"/>
      <dgm:spPr/>
    </dgm:pt>
    <dgm:pt modelId="{7021644C-610E-459C-9B72-D5B12BA20846}" type="pres">
      <dgm:prSet presAssocID="{DBA2C654-A503-43FC-AB1F-23F821223BBC}" presName="spVertical3" presStyleCnt="0"/>
      <dgm:spPr/>
    </dgm:pt>
    <dgm:pt modelId="{4656253F-6599-47EF-AC68-1CBD6EC94ECF}" type="pres">
      <dgm:prSet presAssocID="{FF2A1FCF-0579-421A-A3CD-80F5315B0FB0}" presName="padding2" presStyleCnt="0"/>
      <dgm:spPr/>
    </dgm:pt>
    <dgm:pt modelId="{39A53165-E58E-4642-A09A-17127D39A2A0}" type="pres">
      <dgm:prSet presAssocID="{FF2A1FCF-0579-421A-A3CD-80F5315B0FB0}" presName="negArrow" presStyleCnt="0"/>
      <dgm:spPr/>
    </dgm:pt>
    <dgm:pt modelId="{B4BEB7D3-9A96-4D52-AEAC-687286D741A0}" type="pres">
      <dgm:prSet presAssocID="{FF2A1FCF-0579-421A-A3CD-80F5315B0FB0}" presName="backgroundArrow" presStyleLbl="node1" presStyleIdx="0" presStyleCnt="1" custLinFactNeighborY="220"/>
      <dgm:spPr/>
    </dgm:pt>
  </dgm:ptLst>
  <dgm:cxnLst>
    <dgm:cxn modelId="{88F15840-3F94-47BB-91AB-9232C74DD595}" type="presOf" srcId="{DBA2C654-A503-43FC-AB1F-23F821223BBC}" destId="{0AFC0AD1-4A3E-42AA-A62A-6D70220E3E36}" srcOrd="0" destOrd="0" presId="urn:microsoft.com/office/officeart/2005/8/layout/hProcess3"/>
    <dgm:cxn modelId="{C75A8C52-6DFF-4BEA-9959-488447A66756}" type="presOf" srcId="{FF2A1FCF-0579-421A-A3CD-80F5315B0FB0}" destId="{E0B2DF1D-9BFF-4AAF-8D27-96CBBF60C6B7}" srcOrd="0" destOrd="0" presId="urn:microsoft.com/office/officeart/2005/8/layout/hProcess3"/>
    <dgm:cxn modelId="{27ABA3A2-0C3A-4463-9142-0821E35CAED5}" srcId="{FF2A1FCF-0579-421A-A3CD-80F5315B0FB0}" destId="{DBA2C654-A503-43FC-AB1F-23F821223BBC}" srcOrd="0" destOrd="0" parTransId="{F8C7241A-E916-4E8B-A3C8-3527609C72D2}" sibTransId="{8547B125-2607-4000-8921-CED8143AF5D3}"/>
    <dgm:cxn modelId="{B37D3274-1BC6-4071-B86C-44001110ADEE}" type="presParOf" srcId="{E0B2DF1D-9BFF-4AAF-8D27-96CBBF60C6B7}" destId="{44AFFC47-D726-4FC7-A566-CBC0C1CF0E55}" srcOrd="0" destOrd="0" presId="urn:microsoft.com/office/officeart/2005/8/layout/hProcess3"/>
    <dgm:cxn modelId="{232D7C5E-EE2C-4750-AD6F-AFD67CF21564}" type="presParOf" srcId="{E0B2DF1D-9BFF-4AAF-8D27-96CBBF60C6B7}" destId="{46D88A93-5A5F-4355-AC26-94157E4E8E9E}" srcOrd="1" destOrd="0" presId="urn:microsoft.com/office/officeart/2005/8/layout/hProcess3"/>
    <dgm:cxn modelId="{7945DD28-BBFD-4843-820E-D89BE81DC5D1}" type="presParOf" srcId="{46D88A93-5A5F-4355-AC26-94157E4E8E9E}" destId="{69D82AB7-FD7F-4FA4-B64F-F975B172283E}" srcOrd="0" destOrd="0" presId="urn:microsoft.com/office/officeart/2005/8/layout/hProcess3"/>
    <dgm:cxn modelId="{2CC1A7D2-BEA0-40B3-9F70-345A02396365}" type="presParOf" srcId="{46D88A93-5A5F-4355-AC26-94157E4E8E9E}" destId="{E702F310-5EDE-47A5-85E0-D388AEFAC248}" srcOrd="1" destOrd="0" presId="urn:microsoft.com/office/officeart/2005/8/layout/hProcess3"/>
    <dgm:cxn modelId="{8EF26E09-46DA-4313-912E-8CD3BD221DDD}" type="presParOf" srcId="{E702F310-5EDE-47A5-85E0-D388AEFAC248}" destId="{DC378CAB-03FE-464B-B022-6DD360BD2749}" srcOrd="0" destOrd="0" presId="urn:microsoft.com/office/officeart/2005/8/layout/hProcess3"/>
    <dgm:cxn modelId="{9EE63B07-4603-40DB-9285-D8D6B73C5770}" type="presParOf" srcId="{E702F310-5EDE-47A5-85E0-D388AEFAC248}" destId="{0AFC0AD1-4A3E-42AA-A62A-6D70220E3E36}" srcOrd="1" destOrd="0" presId="urn:microsoft.com/office/officeart/2005/8/layout/hProcess3"/>
    <dgm:cxn modelId="{45C303A8-F524-4631-9710-F412A90021CC}" type="presParOf" srcId="{E702F310-5EDE-47A5-85E0-D388AEFAC248}" destId="{BB144630-EBFA-4711-8160-B4886FB03963}" srcOrd="2" destOrd="0" presId="urn:microsoft.com/office/officeart/2005/8/layout/hProcess3"/>
    <dgm:cxn modelId="{F339BC6C-BF31-42A5-B8A1-919366947902}" type="presParOf" srcId="{E702F310-5EDE-47A5-85E0-D388AEFAC248}" destId="{7021644C-610E-459C-9B72-D5B12BA20846}" srcOrd="3" destOrd="0" presId="urn:microsoft.com/office/officeart/2005/8/layout/hProcess3"/>
    <dgm:cxn modelId="{418E0367-BEF7-43E1-8315-EE9F36389064}" type="presParOf" srcId="{46D88A93-5A5F-4355-AC26-94157E4E8E9E}" destId="{4656253F-6599-47EF-AC68-1CBD6EC94ECF}" srcOrd="2" destOrd="0" presId="urn:microsoft.com/office/officeart/2005/8/layout/hProcess3"/>
    <dgm:cxn modelId="{BDE4A0E1-6385-4B07-8AE1-E651C44544AE}" type="presParOf" srcId="{46D88A93-5A5F-4355-AC26-94157E4E8E9E}" destId="{39A53165-E58E-4642-A09A-17127D39A2A0}" srcOrd="3" destOrd="0" presId="urn:microsoft.com/office/officeart/2005/8/layout/hProcess3"/>
    <dgm:cxn modelId="{9DA8AAB1-A5B0-4C8B-A54F-B00440164816}" type="presParOf" srcId="{46D88A93-5A5F-4355-AC26-94157E4E8E9E}" destId="{B4BEB7D3-9A96-4D52-AEAC-687286D741A0}"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2A1FCF-0579-421A-A3CD-80F5315B0FB0}" type="doc">
      <dgm:prSet loTypeId="urn:microsoft.com/office/officeart/2005/8/layout/hProcess3" loCatId="process" qsTypeId="urn:microsoft.com/office/officeart/2005/8/quickstyle/simple1" qsCatId="simple" csTypeId="urn:microsoft.com/office/officeart/2005/8/colors/accent1_2" csCatId="accent1" phldr="1"/>
      <dgm:spPr/>
    </dgm:pt>
    <dgm:pt modelId="{DBA2C654-A503-43FC-AB1F-23F821223BBC}">
      <dgm:prSet phldrT="[Texto]" custT="1"/>
      <dgm:spPr/>
      <dgm:t>
        <a:bodyPr/>
        <a:lstStyle/>
        <a:p>
          <a:r>
            <a:rPr lang="es-ES" sz="1800" dirty="0"/>
            <a:t>Ocultar mi dirección de coreo electrónico</a:t>
          </a:r>
        </a:p>
      </dgm:t>
    </dgm:pt>
    <dgm:pt modelId="{F8C7241A-E916-4E8B-A3C8-3527609C72D2}" type="parTrans" cxnId="{27ABA3A2-0C3A-4463-9142-0821E35CAED5}">
      <dgm:prSet/>
      <dgm:spPr/>
      <dgm:t>
        <a:bodyPr/>
        <a:lstStyle/>
        <a:p>
          <a:endParaRPr lang="es-ES"/>
        </a:p>
      </dgm:t>
    </dgm:pt>
    <dgm:pt modelId="{8547B125-2607-4000-8921-CED8143AF5D3}" type="sibTrans" cxnId="{27ABA3A2-0C3A-4463-9142-0821E35CAED5}">
      <dgm:prSet/>
      <dgm:spPr/>
      <dgm:t>
        <a:bodyPr/>
        <a:lstStyle/>
        <a:p>
          <a:endParaRPr lang="es-ES"/>
        </a:p>
      </dgm:t>
    </dgm:pt>
    <dgm:pt modelId="{E0B2DF1D-9BFF-4AAF-8D27-96CBBF60C6B7}" type="pres">
      <dgm:prSet presAssocID="{FF2A1FCF-0579-421A-A3CD-80F5315B0FB0}" presName="Name0" presStyleCnt="0">
        <dgm:presLayoutVars>
          <dgm:dir/>
          <dgm:animLvl val="lvl"/>
          <dgm:resizeHandles val="exact"/>
        </dgm:presLayoutVars>
      </dgm:prSet>
      <dgm:spPr/>
    </dgm:pt>
    <dgm:pt modelId="{44AFFC47-D726-4FC7-A566-CBC0C1CF0E55}" type="pres">
      <dgm:prSet presAssocID="{FF2A1FCF-0579-421A-A3CD-80F5315B0FB0}" presName="dummy" presStyleCnt="0"/>
      <dgm:spPr/>
    </dgm:pt>
    <dgm:pt modelId="{46D88A93-5A5F-4355-AC26-94157E4E8E9E}" type="pres">
      <dgm:prSet presAssocID="{FF2A1FCF-0579-421A-A3CD-80F5315B0FB0}" presName="linH" presStyleCnt="0"/>
      <dgm:spPr/>
    </dgm:pt>
    <dgm:pt modelId="{69D82AB7-FD7F-4FA4-B64F-F975B172283E}" type="pres">
      <dgm:prSet presAssocID="{FF2A1FCF-0579-421A-A3CD-80F5315B0FB0}" presName="padding1" presStyleCnt="0"/>
      <dgm:spPr/>
    </dgm:pt>
    <dgm:pt modelId="{E702F310-5EDE-47A5-85E0-D388AEFAC248}" type="pres">
      <dgm:prSet presAssocID="{DBA2C654-A503-43FC-AB1F-23F821223BBC}" presName="linV" presStyleCnt="0"/>
      <dgm:spPr/>
    </dgm:pt>
    <dgm:pt modelId="{DC378CAB-03FE-464B-B022-6DD360BD2749}" type="pres">
      <dgm:prSet presAssocID="{DBA2C654-A503-43FC-AB1F-23F821223BBC}" presName="spVertical1" presStyleCnt="0"/>
      <dgm:spPr/>
    </dgm:pt>
    <dgm:pt modelId="{0AFC0AD1-4A3E-42AA-A62A-6D70220E3E36}" type="pres">
      <dgm:prSet presAssocID="{DBA2C654-A503-43FC-AB1F-23F821223BBC}" presName="parTx" presStyleLbl="revTx" presStyleIdx="0" presStyleCnt="1" custScaleX="2000000" custLinFactX="-53577" custLinFactNeighborX="-100000" custLinFactNeighborY="2445">
        <dgm:presLayoutVars>
          <dgm:chMax val="0"/>
          <dgm:chPref val="0"/>
          <dgm:bulletEnabled val="1"/>
        </dgm:presLayoutVars>
      </dgm:prSet>
      <dgm:spPr/>
    </dgm:pt>
    <dgm:pt modelId="{BB144630-EBFA-4711-8160-B4886FB03963}" type="pres">
      <dgm:prSet presAssocID="{DBA2C654-A503-43FC-AB1F-23F821223BBC}" presName="spVertical2" presStyleCnt="0"/>
      <dgm:spPr/>
    </dgm:pt>
    <dgm:pt modelId="{7021644C-610E-459C-9B72-D5B12BA20846}" type="pres">
      <dgm:prSet presAssocID="{DBA2C654-A503-43FC-AB1F-23F821223BBC}" presName="spVertical3" presStyleCnt="0"/>
      <dgm:spPr/>
    </dgm:pt>
    <dgm:pt modelId="{4656253F-6599-47EF-AC68-1CBD6EC94ECF}" type="pres">
      <dgm:prSet presAssocID="{FF2A1FCF-0579-421A-A3CD-80F5315B0FB0}" presName="padding2" presStyleCnt="0"/>
      <dgm:spPr/>
    </dgm:pt>
    <dgm:pt modelId="{39A53165-E58E-4642-A09A-17127D39A2A0}" type="pres">
      <dgm:prSet presAssocID="{FF2A1FCF-0579-421A-A3CD-80F5315B0FB0}" presName="negArrow" presStyleCnt="0"/>
      <dgm:spPr/>
    </dgm:pt>
    <dgm:pt modelId="{B4BEB7D3-9A96-4D52-AEAC-687286D741A0}" type="pres">
      <dgm:prSet presAssocID="{FF2A1FCF-0579-421A-A3CD-80F5315B0FB0}" presName="backgroundArrow" presStyleLbl="node1" presStyleIdx="0" presStyleCnt="1" custLinFactNeighborY="220"/>
      <dgm:spPr/>
    </dgm:pt>
  </dgm:ptLst>
  <dgm:cxnLst>
    <dgm:cxn modelId="{88F15840-3F94-47BB-91AB-9232C74DD595}" type="presOf" srcId="{DBA2C654-A503-43FC-AB1F-23F821223BBC}" destId="{0AFC0AD1-4A3E-42AA-A62A-6D70220E3E36}" srcOrd="0" destOrd="0" presId="urn:microsoft.com/office/officeart/2005/8/layout/hProcess3"/>
    <dgm:cxn modelId="{C75A8C52-6DFF-4BEA-9959-488447A66756}" type="presOf" srcId="{FF2A1FCF-0579-421A-A3CD-80F5315B0FB0}" destId="{E0B2DF1D-9BFF-4AAF-8D27-96CBBF60C6B7}" srcOrd="0" destOrd="0" presId="urn:microsoft.com/office/officeart/2005/8/layout/hProcess3"/>
    <dgm:cxn modelId="{27ABA3A2-0C3A-4463-9142-0821E35CAED5}" srcId="{FF2A1FCF-0579-421A-A3CD-80F5315B0FB0}" destId="{DBA2C654-A503-43FC-AB1F-23F821223BBC}" srcOrd="0" destOrd="0" parTransId="{F8C7241A-E916-4E8B-A3C8-3527609C72D2}" sibTransId="{8547B125-2607-4000-8921-CED8143AF5D3}"/>
    <dgm:cxn modelId="{B37D3274-1BC6-4071-B86C-44001110ADEE}" type="presParOf" srcId="{E0B2DF1D-9BFF-4AAF-8D27-96CBBF60C6B7}" destId="{44AFFC47-D726-4FC7-A566-CBC0C1CF0E55}" srcOrd="0" destOrd="0" presId="urn:microsoft.com/office/officeart/2005/8/layout/hProcess3"/>
    <dgm:cxn modelId="{232D7C5E-EE2C-4750-AD6F-AFD67CF21564}" type="presParOf" srcId="{E0B2DF1D-9BFF-4AAF-8D27-96CBBF60C6B7}" destId="{46D88A93-5A5F-4355-AC26-94157E4E8E9E}" srcOrd="1" destOrd="0" presId="urn:microsoft.com/office/officeart/2005/8/layout/hProcess3"/>
    <dgm:cxn modelId="{7945DD28-BBFD-4843-820E-D89BE81DC5D1}" type="presParOf" srcId="{46D88A93-5A5F-4355-AC26-94157E4E8E9E}" destId="{69D82AB7-FD7F-4FA4-B64F-F975B172283E}" srcOrd="0" destOrd="0" presId="urn:microsoft.com/office/officeart/2005/8/layout/hProcess3"/>
    <dgm:cxn modelId="{2CC1A7D2-BEA0-40B3-9F70-345A02396365}" type="presParOf" srcId="{46D88A93-5A5F-4355-AC26-94157E4E8E9E}" destId="{E702F310-5EDE-47A5-85E0-D388AEFAC248}" srcOrd="1" destOrd="0" presId="urn:microsoft.com/office/officeart/2005/8/layout/hProcess3"/>
    <dgm:cxn modelId="{8EF26E09-46DA-4313-912E-8CD3BD221DDD}" type="presParOf" srcId="{E702F310-5EDE-47A5-85E0-D388AEFAC248}" destId="{DC378CAB-03FE-464B-B022-6DD360BD2749}" srcOrd="0" destOrd="0" presId="urn:microsoft.com/office/officeart/2005/8/layout/hProcess3"/>
    <dgm:cxn modelId="{9EE63B07-4603-40DB-9285-D8D6B73C5770}" type="presParOf" srcId="{E702F310-5EDE-47A5-85E0-D388AEFAC248}" destId="{0AFC0AD1-4A3E-42AA-A62A-6D70220E3E36}" srcOrd="1" destOrd="0" presId="urn:microsoft.com/office/officeart/2005/8/layout/hProcess3"/>
    <dgm:cxn modelId="{45C303A8-F524-4631-9710-F412A90021CC}" type="presParOf" srcId="{E702F310-5EDE-47A5-85E0-D388AEFAC248}" destId="{BB144630-EBFA-4711-8160-B4886FB03963}" srcOrd="2" destOrd="0" presId="urn:microsoft.com/office/officeart/2005/8/layout/hProcess3"/>
    <dgm:cxn modelId="{F339BC6C-BF31-42A5-B8A1-919366947902}" type="presParOf" srcId="{E702F310-5EDE-47A5-85E0-D388AEFAC248}" destId="{7021644C-610E-459C-9B72-D5B12BA20846}" srcOrd="3" destOrd="0" presId="urn:microsoft.com/office/officeart/2005/8/layout/hProcess3"/>
    <dgm:cxn modelId="{418E0367-BEF7-43E1-8315-EE9F36389064}" type="presParOf" srcId="{46D88A93-5A5F-4355-AC26-94157E4E8E9E}" destId="{4656253F-6599-47EF-AC68-1CBD6EC94ECF}" srcOrd="2" destOrd="0" presId="urn:microsoft.com/office/officeart/2005/8/layout/hProcess3"/>
    <dgm:cxn modelId="{BDE4A0E1-6385-4B07-8AE1-E651C44544AE}" type="presParOf" srcId="{46D88A93-5A5F-4355-AC26-94157E4E8E9E}" destId="{39A53165-E58E-4642-A09A-17127D39A2A0}" srcOrd="3" destOrd="0" presId="urn:microsoft.com/office/officeart/2005/8/layout/hProcess3"/>
    <dgm:cxn modelId="{9DA8AAB1-A5B0-4C8B-A54F-B00440164816}" type="presParOf" srcId="{46D88A93-5A5F-4355-AC26-94157E4E8E9E}" destId="{B4BEB7D3-9A96-4D52-AEAC-687286D741A0}"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2A1FCF-0579-421A-A3CD-80F5315B0FB0}" type="doc">
      <dgm:prSet loTypeId="urn:microsoft.com/office/officeart/2005/8/layout/hProcess3" loCatId="process" qsTypeId="urn:microsoft.com/office/officeart/2005/8/quickstyle/simple1" qsCatId="simple" csTypeId="urn:microsoft.com/office/officeart/2005/8/colors/accent1_2" csCatId="accent1" phldr="1"/>
      <dgm:spPr/>
    </dgm:pt>
    <dgm:pt modelId="{DBA2C654-A503-43FC-AB1F-23F821223BBC}">
      <dgm:prSet phldrT="[Texto]" custT="1"/>
      <dgm:spPr/>
      <dgm:t>
        <a:bodyPr/>
        <a:lstStyle/>
        <a:p>
          <a:r>
            <a:rPr lang="es-ES" sz="1800" dirty="0"/>
            <a:t>Ocultar mi dirección de correo electrónico</a:t>
          </a:r>
        </a:p>
      </dgm:t>
    </dgm:pt>
    <dgm:pt modelId="{F8C7241A-E916-4E8B-A3C8-3527609C72D2}" type="parTrans" cxnId="{27ABA3A2-0C3A-4463-9142-0821E35CAED5}">
      <dgm:prSet/>
      <dgm:spPr/>
      <dgm:t>
        <a:bodyPr/>
        <a:lstStyle/>
        <a:p>
          <a:endParaRPr lang="es-ES"/>
        </a:p>
      </dgm:t>
    </dgm:pt>
    <dgm:pt modelId="{8547B125-2607-4000-8921-CED8143AF5D3}" type="sibTrans" cxnId="{27ABA3A2-0C3A-4463-9142-0821E35CAED5}">
      <dgm:prSet/>
      <dgm:spPr/>
      <dgm:t>
        <a:bodyPr/>
        <a:lstStyle/>
        <a:p>
          <a:endParaRPr lang="es-ES"/>
        </a:p>
      </dgm:t>
    </dgm:pt>
    <dgm:pt modelId="{E0B2DF1D-9BFF-4AAF-8D27-96CBBF60C6B7}" type="pres">
      <dgm:prSet presAssocID="{FF2A1FCF-0579-421A-A3CD-80F5315B0FB0}" presName="Name0" presStyleCnt="0">
        <dgm:presLayoutVars>
          <dgm:dir/>
          <dgm:animLvl val="lvl"/>
          <dgm:resizeHandles val="exact"/>
        </dgm:presLayoutVars>
      </dgm:prSet>
      <dgm:spPr/>
    </dgm:pt>
    <dgm:pt modelId="{44AFFC47-D726-4FC7-A566-CBC0C1CF0E55}" type="pres">
      <dgm:prSet presAssocID="{FF2A1FCF-0579-421A-A3CD-80F5315B0FB0}" presName="dummy" presStyleCnt="0"/>
      <dgm:spPr/>
    </dgm:pt>
    <dgm:pt modelId="{46D88A93-5A5F-4355-AC26-94157E4E8E9E}" type="pres">
      <dgm:prSet presAssocID="{FF2A1FCF-0579-421A-A3CD-80F5315B0FB0}" presName="linH" presStyleCnt="0"/>
      <dgm:spPr/>
    </dgm:pt>
    <dgm:pt modelId="{69D82AB7-FD7F-4FA4-B64F-F975B172283E}" type="pres">
      <dgm:prSet presAssocID="{FF2A1FCF-0579-421A-A3CD-80F5315B0FB0}" presName="padding1" presStyleCnt="0"/>
      <dgm:spPr/>
    </dgm:pt>
    <dgm:pt modelId="{E702F310-5EDE-47A5-85E0-D388AEFAC248}" type="pres">
      <dgm:prSet presAssocID="{DBA2C654-A503-43FC-AB1F-23F821223BBC}" presName="linV" presStyleCnt="0"/>
      <dgm:spPr/>
    </dgm:pt>
    <dgm:pt modelId="{DC378CAB-03FE-464B-B022-6DD360BD2749}" type="pres">
      <dgm:prSet presAssocID="{DBA2C654-A503-43FC-AB1F-23F821223BBC}" presName="spVertical1" presStyleCnt="0"/>
      <dgm:spPr/>
    </dgm:pt>
    <dgm:pt modelId="{0AFC0AD1-4A3E-42AA-A62A-6D70220E3E36}" type="pres">
      <dgm:prSet presAssocID="{DBA2C654-A503-43FC-AB1F-23F821223BBC}" presName="parTx" presStyleLbl="revTx" presStyleIdx="0" presStyleCnt="1" custScaleX="2000000" custLinFactX="-53577" custLinFactNeighborX="-100000" custLinFactNeighborY="2445">
        <dgm:presLayoutVars>
          <dgm:chMax val="0"/>
          <dgm:chPref val="0"/>
          <dgm:bulletEnabled val="1"/>
        </dgm:presLayoutVars>
      </dgm:prSet>
      <dgm:spPr/>
    </dgm:pt>
    <dgm:pt modelId="{BB144630-EBFA-4711-8160-B4886FB03963}" type="pres">
      <dgm:prSet presAssocID="{DBA2C654-A503-43FC-AB1F-23F821223BBC}" presName="spVertical2" presStyleCnt="0"/>
      <dgm:spPr/>
    </dgm:pt>
    <dgm:pt modelId="{7021644C-610E-459C-9B72-D5B12BA20846}" type="pres">
      <dgm:prSet presAssocID="{DBA2C654-A503-43FC-AB1F-23F821223BBC}" presName="spVertical3" presStyleCnt="0"/>
      <dgm:spPr/>
    </dgm:pt>
    <dgm:pt modelId="{4656253F-6599-47EF-AC68-1CBD6EC94ECF}" type="pres">
      <dgm:prSet presAssocID="{FF2A1FCF-0579-421A-A3CD-80F5315B0FB0}" presName="padding2" presStyleCnt="0"/>
      <dgm:spPr/>
    </dgm:pt>
    <dgm:pt modelId="{39A53165-E58E-4642-A09A-17127D39A2A0}" type="pres">
      <dgm:prSet presAssocID="{FF2A1FCF-0579-421A-A3CD-80F5315B0FB0}" presName="negArrow" presStyleCnt="0"/>
      <dgm:spPr/>
    </dgm:pt>
    <dgm:pt modelId="{B4BEB7D3-9A96-4D52-AEAC-687286D741A0}" type="pres">
      <dgm:prSet presAssocID="{FF2A1FCF-0579-421A-A3CD-80F5315B0FB0}" presName="backgroundArrow" presStyleLbl="node1" presStyleIdx="0" presStyleCnt="1" custLinFactNeighborY="220"/>
      <dgm:spPr/>
    </dgm:pt>
  </dgm:ptLst>
  <dgm:cxnLst>
    <dgm:cxn modelId="{88F15840-3F94-47BB-91AB-9232C74DD595}" type="presOf" srcId="{DBA2C654-A503-43FC-AB1F-23F821223BBC}" destId="{0AFC0AD1-4A3E-42AA-A62A-6D70220E3E36}" srcOrd="0" destOrd="0" presId="urn:microsoft.com/office/officeart/2005/8/layout/hProcess3"/>
    <dgm:cxn modelId="{C75A8C52-6DFF-4BEA-9959-488447A66756}" type="presOf" srcId="{FF2A1FCF-0579-421A-A3CD-80F5315B0FB0}" destId="{E0B2DF1D-9BFF-4AAF-8D27-96CBBF60C6B7}" srcOrd="0" destOrd="0" presId="urn:microsoft.com/office/officeart/2005/8/layout/hProcess3"/>
    <dgm:cxn modelId="{27ABA3A2-0C3A-4463-9142-0821E35CAED5}" srcId="{FF2A1FCF-0579-421A-A3CD-80F5315B0FB0}" destId="{DBA2C654-A503-43FC-AB1F-23F821223BBC}" srcOrd="0" destOrd="0" parTransId="{F8C7241A-E916-4E8B-A3C8-3527609C72D2}" sibTransId="{8547B125-2607-4000-8921-CED8143AF5D3}"/>
    <dgm:cxn modelId="{B37D3274-1BC6-4071-B86C-44001110ADEE}" type="presParOf" srcId="{E0B2DF1D-9BFF-4AAF-8D27-96CBBF60C6B7}" destId="{44AFFC47-D726-4FC7-A566-CBC0C1CF0E55}" srcOrd="0" destOrd="0" presId="urn:microsoft.com/office/officeart/2005/8/layout/hProcess3"/>
    <dgm:cxn modelId="{232D7C5E-EE2C-4750-AD6F-AFD67CF21564}" type="presParOf" srcId="{E0B2DF1D-9BFF-4AAF-8D27-96CBBF60C6B7}" destId="{46D88A93-5A5F-4355-AC26-94157E4E8E9E}" srcOrd="1" destOrd="0" presId="urn:microsoft.com/office/officeart/2005/8/layout/hProcess3"/>
    <dgm:cxn modelId="{7945DD28-BBFD-4843-820E-D89BE81DC5D1}" type="presParOf" srcId="{46D88A93-5A5F-4355-AC26-94157E4E8E9E}" destId="{69D82AB7-FD7F-4FA4-B64F-F975B172283E}" srcOrd="0" destOrd="0" presId="urn:microsoft.com/office/officeart/2005/8/layout/hProcess3"/>
    <dgm:cxn modelId="{2CC1A7D2-BEA0-40B3-9F70-345A02396365}" type="presParOf" srcId="{46D88A93-5A5F-4355-AC26-94157E4E8E9E}" destId="{E702F310-5EDE-47A5-85E0-D388AEFAC248}" srcOrd="1" destOrd="0" presId="urn:microsoft.com/office/officeart/2005/8/layout/hProcess3"/>
    <dgm:cxn modelId="{8EF26E09-46DA-4313-912E-8CD3BD221DDD}" type="presParOf" srcId="{E702F310-5EDE-47A5-85E0-D388AEFAC248}" destId="{DC378CAB-03FE-464B-B022-6DD360BD2749}" srcOrd="0" destOrd="0" presId="urn:microsoft.com/office/officeart/2005/8/layout/hProcess3"/>
    <dgm:cxn modelId="{9EE63B07-4603-40DB-9285-D8D6B73C5770}" type="presParOf" srcId="{E702F310-5EDE-47A5-85E0-D388AEFAC248}" destId="{0AFC0AD1-4A3E-42AA-A62A-6D70220E3E36}" srcOrd="1" destOrd="0" presId="urn:microsoft.com/office/officeart/2005/8/layout/hProcess3"/>
    <dgm:cxn modelId="{45C303A8-F524-4631-9710-F412A90021CC}" type="presParOf" srcId="{E702F310-5EDE-47A5-85E0-D388AEFAC248}" destId="{BB144630-EBFA-4711-8160-B4886FB03963}" srcOrd="2" destOrd="0" presId="urn:microsoft.com/office/officeart/2005/8/layout/hProcess3"/>
    <dgm:cxn modelId="{F339BC6C-BF31-42A5-B8A1-919366947902}" type="presParOf" srcId="{E702F310-5EDE-47A5-85E0-D388AEFAC248}" destId="{7021644C-610E-459C-9B72-D5B12BA20846}" srcOrd="3" destOrd="0" presId="urn:microsoft.com/office/officeart/2005/8/layout/hProcess3"/>
    <dgm:cxn modelId="{418E0367-BEF7-43E1-8315-EE9F36389064}" type="presParOf" srcId="{46D88A93-5A5F-4355-AC26-94157E4E8E9E}" destId="{4656253F-6599-47EF-AC68-1CBD6EC94ECF}" srcOrd="2" destOrd="0" presId="urn:microsoft.com/office/officeart/2005/8/layout/hProcess3"/>
    <dgm:cxn modelId="{BDE4A0E1-6385-4B07-8AE1-E651C44544AE}" type="presParOf" srcId="{46D88A93-5A5F-4355-AC26-94157E4E8E9E}" destId="{39A53165-E58E-4642-A09A-17127D39A2A0}" srcOrd="3" destOrd="0" presId="urn:microsoft.com/office/officeart/2005/8/layout/hProcess3"/>
    <dgm:cxn modelId="{9DA8AAB1-A5B0-4C8B-A54F-B00440164816}" type="presParOf" srcId="{46D88A93-5A5F-4355-AC26-94157E4E8E9E}" destId="{B4BEB7D3-9A96-4D52-AEAC-687286D741A0}"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2A1FCF-0579-421A-A3CD-80F5315B0FB0}" type="doc">
      <dgm:prSet loTypeId="urn:microsoft.com/office/officeart/2005/8/layout/hProcess3" loCatId="process" qsTypeId="urn:microsoft.com/office/officeart/2005/8/quickstyle/simple1" qsCatId="simple" csTypeId="urn:microsoft.com/office/officeart/2005/8/colors/accent1_2" csCatId="accent1" phldr="1"/>
      <dgm:spPr/>
    </dgm:pt>
    <dgm:pt modelId="{DBA2C654-A503-43FC-AB1F-23F821223BBC}">
      <dgm:prSet phldrT="[Texto]" custT="1"/>
      <dgm:spPr/>
      <dgm:t>
        <a:bodyPr/>
        <a:lstStyle/>
        <a:p>
          <a:r>
            <a:rPr lang="es-ES" sz="1800" dirty="0"/>
            <a:t>Ocultar mi dirección de correo electrónico</a:t>
          </a:r>
        </a:p>
      </dgm:t>
    </dgm:pt>
    <dgm:pt modelId="{F8C7241A-E916-4E8B-A3C8-3527609C72D2}" type="parTrans" cxnId="{27ABA3A2-0C3A-4463-9142-0821E35CAED5}">
      <dgm:prSet/>
      <dgm:spPr/>
      <dgm:t>
        <a:bodyPr/>
        <a:lstStyle/>
        <a:p>
          <a:endParaRPr lang="es-ES"/>
        </a:p>
      </dgm:t>
    </dgm:pt>
    <dgm:pt modelId="{8547B125-2607-4000-8921-CED8143AF5D3}" type="sibTrans" cxnId="{27ABA3A2-0C3A-4463-9142-0821E35CAED5}">
      <dgm:prSet/>
      <dgm:spPr/>
      <dgm:t>
        <a:bodyPr/>
        <a:lstStyle/>
        <a:p>
          <a:endParaRPr lang="es-ES"/>
        </a:p>
      </dgm:t>
    </dgm:pt>
    <dgm:pt modelId="{E0B2DF1D-9BFF-4AAF-8D27-96CBBF60C6B7}" type="pres">
      <dgm:prSet presAssocID="{FF2A1FCF-0579-421A-A3CD-80F5315B0FB0}" presName="Name0" presStyleCnt="0">
        <dgm:presLayoutVars>
          <dgm:dir/>
          <dgm:animLvl val="lvl"/>
          <dgm:resizeHandles val="exact"/>
        </dgm:presLayoutVars>
      </dgm:prSet>
      <dgm:spPr/>
    </dgm:pt>
    <dgm:pt modelId="{44AFFC47-D726-4FC7-A566-CBC0C1CF0E55}" type="pres">
      <dgm:prSet presAssocID="{FF2A1FCF-0579-421A-A3CD-80F5315B0FB0}" presName="dummy" presStyleCnt="0"/>
      <dgm:spPr/>
    </dgm:pt>
    <dgm:pt modelId="{46D88A93-5A5F-4355-AC26-94157E4E8E9E}" type="pres">
      <dgm:prSet presAssocID="{FF2A1FCF-0579-421A-A3CD-80F5315B0FB0}" presName="linH" presStyleCnt="0"/>
      <dgm:spPr/>
    </dgm:pt>
    <dgm:pt modelId="{69D82AB7-FD7F-4FA4-B64F-F975B172283E}" type="pres">
      <dgm:prSet presAssocID="{FF2A1FCF-0579-421A-A3CD-80F5315B0FB0}" presName="padding1" presStyleCnt="0"/>
      <dgm:spPr/>
    </dgm:pt>
    <dgm:pt modelId="{E702F310-5EDE-47A5-85E0-D388AEFAC248}" type="pres">
      <dgm:prSet presAssocID="{DBA2C654-A503-43FC-AB1F-23F821223BBC}" presName="linV" presStyleCnt="0"/>
      <dgm:spPr/>
    </dgm:pt>
    <dgm:pt modelId="{DC378CAB-03FE-464B-B022-6DD360BD2749}" type="pres">
      <dgm:prSet presAssocID="{DBA2C654-A503-43FC-AB1F-23F821223BBC}" presName="spVertical1" presStyleCnt="0"/>
      <dgm:spPr/>
    </dgm:pt>
    <dgm:pt modelId="{0AFC0AD1-4A3E-42AA-A62A-6D70220E3E36}" type="pres">
      <dgm:prSet presAssocID="{DBA2C654-A503-43FC-AB1F-23F821223BBC}" presName="parTx" presStyleLbl="revTx" presStyleIdx="0" presStyleCnt="1" custScaleX="2000000" custLinFactX="-53577" custLinFactNeighborX="-100000" custLinFactNeighborY="2445">
        <dgm:presLayoutVars>
          <dgm:chMax val="0"/>
          <dgm:chPref val="0"/>
          <dgm:bulletEnabled val="1"/>
        </dgm:presLayoutVars>
      </dgm:prSet>
      <dgm:spPr/>
    </dgm:pt>
    <dgm:pt modelId="{BB144630-EBFA-4711-8160-B4886FB03963}" type="pres">
      <dgm:prSet presAssocID="{DBA2C654-A503-43FC-AB1F-23F821223BBC}" presName="spVertical2" presStyleCnt="0"/>
      <dgm:spPr/>
    </dgm:pt>
    <dgm:pt modelId="{7021644C-610E-459C-9B72-D5B12BA20846}" type="pres">
      <dgm:prSet presAssocID="{DBA2C654-A503-43FC-AB1F-23F821223BBC}" presName="spVertical3" presStyleCnt="0"/>
      <dgm:spPr/>
    </dgm:pt>
    <dgm:pt modelId="{4656253F-6599-47EF-AC68-1CBD6EC94ECF}" type="pres">
      <dgm:prSet presAssocID="{FF2A1FCF-0579-421A-A3CD-80F5315B0FB0}" presName="padding2" presStyleCnt="0"/>
      <dgm:spPr/>
    </dgm:pt>
    <dgm:pt modelId="{39A53165-E58E-4642-A09A-17127D39A2A0}" type="pres">
      <dgm:prSet presAssocID="{FF2A1FCF-0579-421A-A3CD-80F5315B0FB0}" presName="negArrow" presStyleCnt="0"/>
      <dgm:spPr/>
    </dgm:pt>
    <dgm:pt modelId="{B4BEB7D3-9A96-4D52-AEAC-687286D741A0}" type="pres">
      <dgm:prSet presAssocID="{FF2A1FCF-0579-421A-A3CD-80F5315B0FB0}" presName="backgroundArrow" presStyleLbl="node1" presStyleIdx="0" presStyleCnt="1" custLinFactNeighborY="220"/>
      <dgm:spPr/>
    </dgm:pt>
  </dgm:ptLst>
  <dgm:cxnLst>
    <dgm:cxn modelId="{88F15840-3F94-47BB-91AB-9232C74DD595}" type="presOf" srcId="{DBA2C654-A503-43FC-AB1F-23F821223BBC}" destId="{0AFC0AD1-4A3E-42AA-A62A-6D70220E3E36}" srcOrd="0" destOrd="0" presId="urn:microsoft.com/office/officeart/2005/8/layout/hProcess3"/>
    <dgm:cxn modelId="{C75A8C52-6DFF-4BEA-9959-488447A66756}" type="presOf" srcId="{FF2A1FCF-0579-421A-A3CD-80F5315B0FB0}" destId="{E0B2DF1D-9BFF-4AAF-8D27-96CBBF60C6B7}" srcOrd="0" destOrd="0" presId="urn:microsoft.com/office/officeart/2005/8/layout/hProcess3"/>
    <dgm:cxn modelId="{27ABA3A2-0C3A-4463-9142-0821E35CAED5}" srcId="{FF2A1FCF-0579-421A-A3CD-80F5315B0FB0}" destId="{DBA2C654-A503-43FC-AB1F-23F821223BBC}" srcOrd="0" destOrd="0" parTransId="{F8C7241A-E916-4E8B-A3C8-3527609C72D2}" sibTransId="{8547B125-2607-4000-8921-CED8143AF5D3}"/>
    <dgm:cxn modelId="{B37D3274-1BC6-4071-B86C-44001110ADEE}" type="presParOf" srcId="{E0B2DF1D-9BFF-4AAF-8D27-96CBBF60C6B7}" destId="{44AFFC47-D726-4FC7-A566-CBC0C1CF0E55}" srcOrd="0" destOrd="0" presId="urn:microsoft.com/office/officeart/2005/8/layout/hProcess3"/>
    <dgm:cxn modelId="{232D7C5E-EE2C-4750-AD6F-AFD67CF21564}" type="presParOf" srcId="{E0B2DF1D-9BFF-4AAF-8D27-96CBBF60C6B7}" destId="{46D88A93-5A5F-4355-AC26-94157E4E8E9E}" srcOrd="1" destOrd="0" presId="urn:microsoft.com/office/officeart/2005/8/layout/hProcess3"/>
    <dgm:cxn modelId="{7945DD28-BBFD-4843-820E-D89BE81DC5D1}" type="presParOf" srcId="{46D88A93-5A5F-4355-AC26-94157E4E8E9E}" destId="{69D82AB7-FD7F-4FA4-B64F-F975B172283E}" srcOrd="0" destOrd="0" presId="urn:microsoft.com/office/officeart/2005/8/layout/hProcess3"/>
    <dgm:cxn modelId="{2CC1A7D2-BEA0-40B3-9F70-345A02396365}" type="presParOf" srcId="{46D88A93-5A5F-4355-AC26-94157E4E8E9E}" destId="{E702F310-5EDE-47A5-85E0-D388AEFAC248}" srcOrd="1" destOrd="0" presId="urn:microsoft.com/office/officeart/2005/8/layout/hProcess3"/>
    <dgm:cxn modelId="{8EF26E09-46DA-4313-912E-8CD3BD221DDD}" type="presParOf" srcId="{E702F310-5EDE-47A5-85E0-D388AEFAC248}" destId="{DC378CAB-03FE-464B-B022-6DD360BD2749}" srcOrd="0" destOrd="0" presId="urn:microsoft.com/office/officeart/2005/8/layout/hProcess3"/>
    <dgm:cxn modelId="{9EE63B07-4603-40DB-9285-D8D6B73C5770}" type="presParOf" srcId="{E702F310-5EDE-47A5-85E0-D388AEFAC248}" destId="{0AFC0AD1-4A3E-42AA-A62A-6D70220E3E36}" srcOrd="1" destOrd="0" presId="urn:microsoft.com/office/officeart/2005/8/layout/hProcess3"/>
    <dgm:cxn modelId="{45C303A8-F524-4631-9710-F412A90021CC}" type="presParOf" srcId="{E702F310-5EDE-47A5-85E0-D388AEFAC248}" destId="{BB144630-EBFA-4711-8160-B4886FB03963}" srcOrd="2" destOrd="0" presId="urn:microsoft.com/office/officeart/2005/8/layout/hProcess3"/>
    <dgm:cxn modelId="{F339BC6C-BF31-42A5-B8A1-919366947902}" type="presParOf" srcId="{E702F310-5EDE-47A5-85E0-D388AEFAC248}" destId="{7021644C-610E-459C-9B72-D5B12BA20846}" srcOrd="3" destOrd="0" presId="urn:microsoft.com/office/officeart/2005/8/layout/hProcess3"/>
    <dgm:cxn modelId="{418E0367-BEF7-43E1-8315-EE9F36389064}" type="presParOf" srcId="{46D88A93-5A5F-4355-AC26-94157E4E8E9E}" destId="{4656253F-6599-47EF-AC68-1CBD6EC94ECF}" srcOrd="2" destOrd="0" presId="urn:microsoft.com/office/officeart/2005/8/layout/hProcess3"/>
    <dgm:cxn modelId="{BDE4A0E1-6385-4B07-8AE1-E651C44544AE}" type="presParOf" srcId="{46D88A93-5A5F-4355-AC26-94157E4E8E9E}" destId="{39A53165-E58E-4642-A09A-17127D39A2A0}" srcOrd="3" destOrd="0" presId="urn:microsoft.com/office/officeart/2005/8/layout/hProcess3"/>
    <dgm:cxn modelId="{9DA8AAB1-A5B0-4C8B-A54F-B00440164816}" type="presParOf" srcId="{46D88A93-5A5F-4355-AC26-94157E4E8E9E}" destId="{B4BEB7D3-9A96-4D52-AEAC-687286D741A0}"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5B90E2-E2A8-4458-A83B-9C778EB69FE9}" type="doc">
      <dgm:prSet loTypeId="urn:microsoft.com/office/officeart/2005/8/layout/pList2" loCatId="picture" qsTypeId="urn:microsoft.com/office/officeart/2005/8/quickstyle/simple1" qsCatId="simple" csTypeId="urn:microsoft.com/office/officeart/2005/8/colors/accent1_2" csCatId="accent1" phldr="1"/>
      <dgm:spPr/>
    </dgm:pt>
    <dgm:pt modelId="{5A74C4B2-5D8A-4F41-8DBF-A5D6FCCAA270}">
      <dgm:prSet phldrT="[Texto]" custT="1"/>
      <dgm:spPr/>
      <dgm:t>
        <a:bodyPr/>
        <a:lstStyle/>
        <a:p>
          <a:r>
            <a:rPr lang="es-ES" sz="1200" b="1" dirty="0"/>
            <a:t>Crea un vínculo que todos los usuarios pueden usar para tener acceso al documento o carpeta, incluso si no está iniciados Office 365 o OneDrive. Use esta opción para compartir con nadie, dentro o fuera de su empresa. Este vínculo también se desvían alrededor para todos los usuarios.</a:t>
          </a:r>
        </a:p>
      </dgm:t>
    </dgm:pt>
    <dgm:pt modelId="{B1B5BA98-CF7B-4081-8C28-4403E5971AE8}" type="parTrans" cxnId="{0A854BAA-E266-4DD8-A889-049F9627E153}">
      <dgm:prSet/>
      <dgm:spPr/>
      <dgm:t>
        <a:bodyPr/>
        <a:lstStyle/>
        <a:p>
          <a:endParaRPr lang="es-ES"/>
        </a:p>
      </dgm:t>
    </dgm:pt>
    <dgm:pt modelId="{143BECA1-5210-437B-954F-E7A200611B56}" type="sibTrans" cxnId="{0A854BAA-E266-4DD8-A889-049F9627E153}">
      <dgm:prSet/>
      <dgm:spPr/>
      <dgm:t>
        <a:bodyPr/>
        <a:lstStyle/>
        <a:p>
          <a:endParaRPr lang="es-ES"/>
        </a:p>
      </dgm:t>
    </dgm:pt>
    <dgm:pt modelId="{41E7AD80-B002-4D06-BA8C-DC5A0F7F28BF}">
      <dgm:prSet phldrT="[Texto]" custT="1"/>
      <dgm:spPr/>
      <dgm:t>
        <a:bodyPr/>
        <a:lstStyle/>
        <a:p>
          <a:r>
            <a:rPr lang="es-ES" sz="1200" b="1" dirty="0"/>
            <a:t>Crea un vínculo que solo las personas de su organización que se ha conectado a Office 365 pueden usar para tener acceso al documento o carpeta. Use esta opción para compartir con cualquier persona de su organización. Este vínculo no funcionará para invitados de su organización de Office 365 ni funcionará para las personas que no han iniciado sesión.</a:t>
          </a:r>
        </a:p>
      </dgm:t>
    </dgm:pt>
    <dgm:pt modelId="{5C1428D6-15EC-47BA-94C8-84091A875035}" type="parTrans" cxnId="{BC15617D-8B23-468A-BA3F-25F99528BC86}">
      <dgm:prSet/>
      <dgm:spPr/>
      <dgm:t>
        <a:bodyPr/>
        <a:lstStyle/>
        <a:p>
          <a:endParaRPr lang="es-ES"/>
        </a:p>
      </dgm:t>
    </dgm:pt>
    <dgm:pt modelId="{154117BD-111D-44F4-B07B-097D73E5EDF0}" type="sibTrans" cxnId="{BC15617D-8B23-468A-BA3F-25F99528BC86}">
      <dgm:prSet/>
      <dgm:spPr/>
      <dgm:t>
        <a:bodyPr/>
        <a:lstStyle/>
        <a:p>
          <a:endParaRPr lang="es-ES"/>
        </a:p>
      </dgm:t>
    </dgm:pt>
    <dgm:pt modelId="{FF84F773-1047-4FBF-AEF3-6F2E44F4BE1C}">
      <dgm:prSet phldrT="[Texto]" custT="1"/>
      <dgm:spPr/>
      <dgm:t>
        <a:bodyPr/>
        <a:lstStyle/>
        <a:p>
          <a:pPr algn="ctr"/>
          <a:r>
            <a:rPr lang="es-ES" sz="1200" b="1" dirty="0"/>
            <a:t>Crea un vínculo que solo las personas que especifique pueden usar para tener acceso a la carpeta o el documento. Escriba los nombres o direcciones de correo electrónico de las personas a quienes desea conceder acceso. Use esta opción para compartir con personas específicas, que puede estar dentro o fuera de su organización. Las personas con las que comparta no podrán reenviar este vínculo a otras personas.</a:t>
          </a:r>
        </a:p>
      </dgm:t>
    </dgm:pt>
    <dgm:pt modelId="{B49208F8-7468-4CC7-A500-CE2617A3214C}" type="parTrans" cxnId="{8FD5C16F-CC54-46BF-A230-AC239CD48B5A}">
      <dgm:prSet/>
      <dgm:spPr/>
      <dgm:t>
        <a:bodyPr/>
        <a:lstStyle/>
        <a:p>
          <a:endParaRPr lang="es-ES"/>
        </a:p>
      </dgm:t>
    </dgm:pt>
    <dgm:pt modelId="{3944B6CA-7854-4518-B7A9-DF6D4125CF67}" type="sibTrans" cxnId="{8FD5C16F-CC54-46BF-A230-AC239CD48B5A}">
      <dgm:prSet/>
      <dgm:spPr/>
      <dgm:t>
        <a:bodyPr/>
        <a:lstStyle/>
        <a:p>
          <a:endParaRPr lang="es-ES"/>
        </a:p>
      </dgm:t>
    </dgm:pt>
    <dgm:pt modelId="{F49F8AE8-AB2E-4BD8-985E-534FD651DBAE}">
      <dgm:prSet custT="1"/>
      <dgm:spPr/>
      <dgm:t>
        <a:bodyPr/>
        <a:lstStyle/>
        <a:p>
          <a:r>
            <a:rPr lang="es-ES" sz="1200" b="1" dirty="0"/>
            <a:t>Devuelve un vínculo que puede ser usado por personas que ya tienen acceso al documento o carpeta. No cambia los permisos en el elemento. Use esta opción si desea enviar un vínculo a alguien que ya tiene acceso.</a:t>
          </a:r>
          <a:endParaRPr lang="es-ES" sz="1200" dirty="0"/>
        </a:p>
      </dgm:t>
    </dgm:pt>
    <dgm:pt modelId="{21B2301F-FD9A-45F7-A84E-3080CDE52B38}" type="parTrans" cxnId="{C62E588A-FD6E-456A-889C-FCFFC0041386}">
      <dgm:prSet/>
      <dgm:spPr/>
      <dgm:t>
        <a:bodyPr/>
        <a:lstStyle/>
        <a:p>
          <a:endParaRPr lang="es-ES"/>
        </a:p>
      </dgm:t>
    </dgm:pt>
    <dgm:pt modelId="{38C33E9E-A2E1-4485-9A84-CBF535A661B6}" type="sibTrans" cxnId="{C62E588A-FD6E-456A-889C-FCFFC0041386}">
      <dgm:prSet/>
      <dgm:spPr/>
      <dgm:t>
        <a:bodyPr/>
        <a:lstStyle/>
        <a:p>
          <a:endParaRPr lang="es-ES"/>
        </a:p>
      </dgm:t>
    </dgm:pt>
    <dgm:pt modelId="{7F1E9E4C-448A-4B4E-8B55-B8C27B7555AA}" type="pres">
      <dgm:prSet presAssocID="{5E5B90E2-E2A8-4458-A83B-9C778EB69FE9}" presName="Name0" presStyleCnt="0">
        <dgm:presLayoutVars>
          <dgm:dir/>
          <dgm:resizeHandles val="exact"/>
        </dgm:presLayoutVars>
      </dgm:prSet>
      <dgm:spPr/>
    </dgm:pt>
    <dgm:pt modelId="{DD648BD5-820D-4DC0-BB5D-1AB7349A6562}" type="pres">
      <dgm:prSet presAssocID="{5E5B90E2-E2A8-4458-A83B-9C778EB69FE9}" presName="bkgdShp" presStyleLbl="alignAccFollowNode1" presStyleIdx="0" presStyleCnt="1"/>
      <dgm:spPr/>
    </dgm:pt>
    <dgm:pt modelId="{C511B0AE-A5E7-4B1E-9F0D-8913F563D1A4}" type="pres">
      <dgm:prSet presAssocID="{5E5B90E2-E2A8-4458-A83B-9C778EB69FE9}" presName="linComp" presStyleCnt="0"/>
      <dgm:spPr/>
    </dgm:pt>
    <dgm:pt modelId="{DC4E3B1A-2401-4269-AB7D-93D1A976343F}" type="pres">
      <dgm:prSet presAssocID="{5A74C4B2-5D8A-4F41-8DBF-A5D6FCCAA270}" presName="compNode" presStyleCnt="0"/>
      <dgm:spPr/>
    </dgm:pt>
    <dgm:pt modelId="{0F8ADA72-87F3-46DC-B6A2-4B3F2436E7A4}" type="pres">
      <dgm:prSet presAssocID="{5A74C4B2-5D8A-4F41-8DBF-A5D6FCCAA270}" presName="node" presStyleLbl="node1" presStyleIdx="0" presStyleCnt="4" custScaleX="112943">
        <dgm:presLayoutVars>
          <dgm:bulletEnabled val="1"/>
        </dgm:presLayoutVars>
      </dgm:prSet>
      <dgm:spPr/>
    </dgm:pt>
    <dgm:pt modelId="{0EB20E41-8E94-4B0C-944F-1530B2A877DE}" type="pres">
      <dgm:prSet presAssocID="{5A74C4B2-5D8A-4F41-8DBF-A5D6FCCAA270}" presName="invisiNode" presStyleLbl="node1" presStyleIdx="0" presStyleCnt="4"/>
      <dgm:spPr/>
    </dgm:pt>
    <dgm:pt modelId="{D3883E2D-FD89-4CDA-BEB9-A9A34B6DFF3E}" type="pres">
      <dgm:prSet presAssocID="{5A74C4B2-5D8A-4F41-8DBF-A5D6FCCAA270}" presName="imagNode" presStyleLbl="fgImgPlace1" presStyleIdx="0" presStyleCnt="4"/>
      <dgm:spPr/>
    </dgm:pt>
    <dgm:pt modelId="{BCCE6B4D-44E9-430E-ADDD-C8EEA3FEB06A}" type="pres">
      <dgm:prSet presAssocID="{143BECA1-5210-437B-954F-E7A200611B56}" presName="sibTrans" presStyleLbl="sibTrans2D1" presStyleIdx="0" presStyleCnt="0"/>
      <dgm:spPr/>
    </dgm:pt>
    <dgm:pt modelId="{6C347DD7-27E3-4BCF-9FBA-5B9C1BA02F11}" type="pres">
      <dgm:prSet presAssocID="{41E7AD80-B002-4D06-BA8C-DC5A0F7F28BF}" presName="compNode" presStyleCnt="0"/>
      <dgm:spPr/>
    </dgm:pt>
    <dgm:pt modelId="{E4BFCA28-ECEE-4963-A882-9BEE20062C2A}" type="pres">
      <dgm:prSet presAssocID="{41E7AD80-B002-4D06-BA8C-DC5A0F7F28BF}" presName="node" presStyleLbl="node1" presStyleIdx="1" presStyleCnt="4" custScaleX="126482">
        <dgm:presLayoutVars>
          <dgm:bulletEnabled val="1"/>
        </dgm:presLayoutVars>
      </dgm:prSet>
      <dgm:spPr/>
    </dgm:pt>
    <dgm:pt modelId="{E2F44D5D-237E-496B-9F3A-EBDF0C8541C5}" type="pres">
      <dgm:prSet presAssocID="{41E7AD80-B002-4D06-BA8C-DC5A0F7F28BF}" presName="invisiNode" presStyleLbl="node1" presStyleIdx="1" presStyleCnt="4"/>
      <dgm:spPr/>
    </dgm:pt>
    <dgm:pt modelId="{368DE5A0-70FB-4F64-A883-43D54F827863}" type="pres">
      <dgm:prSet presAssocID="{41E7AD80-B002-4D06-BA8C-DC5A0F7F28BF}" presName="imagNode" presStyleLbl="fgImgPlace1" presStyleIdx="1" presStyleCnt="4"/>
      <dgm:spPr/>
    </dgm:pt>
    <dgm:pt modelId="{C017C77C-A7B6-4923-BDC0-AB8475644C86}" type="pres">
      <dgm:prSet presAssocID="{154117BD-111D-44F4-B07B-097D73E5EDF0}" presName="sibTrans" presStyleLbl="sibTrans2D1" presStyleIdx="0" presStyleCnt="0"/>
      <dgm:spPr/>
    </dgm:pt>
    <dgm:pt modelId="{9C75500B-BB4A-4225-A023-EBFEF61A9078}" type="pres">
      <dgm:prSet presAssocID="{F49F8AE8-AB2E-4BD8-985E-534FD651DBAE}" presName="compNode" presStyleCnt="0"/>
      <dgm:spPr/>
    </dgm:pt>
    <dgm:pt modelId="{81207712-219C-41ED-AD02-4099FCFFC2FA}" type="pres">
      <dgm:prSet presAssocID="{F49F8AE8-AB2E-4BD8-985E-534FD651DBAE}" presName="node" presStyleLbl="node1" presStyleIdx="2" presStyleCnt="4" custScaleX="115490">
        <dgm:presLayoutVars>
          <dgm:bulletEnabled val="1"/>
        </dgm:presLayoutVars>
      </dgm:prSet>
      <dgm:spPr/>
    </dgm:pt>
    <dgm:pt modelId="{7F364ABC-490D-4898-8641-5C9319ADC973}" type="pres">
      <dgm:prSet presAssocID="{F49F8AE8-AB2E-4BD8-985E-534FD651DBAE}" presName="invisiNode" presStyleLbl="node1" presStyleIdx="2" presStyleCnt="4"/>
      <dgm:spPr/>
    </dgm:pt>
    <dgm:pt modelId="{3FC29FE2-B45A-4EE7-9513-69AE98215DB7}" type="pres">
      <dgm:prSet presAssocID="{F49F8AE8-AB2E-4BD8-985E-534FD651DBAE}" presName="imagNode" presStyleLbl="fgImgPlace1" presStyleIdx="2" presStyleCnt="4"/>
      <dgm:spPr/>
    </dgm:pt>
    <dgm:pt modelId="{F98C04D4-5CBC-418E-9B0F-931CE09B1844}" type="pres">
      <dgm:prSet presAssocID="{38C33E9E-A2E1-4485-9A84-CBF535A661B6}" presName="sibTrans" presStyleLbl="sibTrans2D1" presStyleIdx="0" presStyleCnt="0"/>
      <dgm:spPr/>
    </dgm:pt>
    <dgm:pt modelId="{F20F2BA3-05FA-4544-B824-2E69C57B6877}" type="pres">
      <dgm:prSet presAssocID="{FF84F773-1047-4FBF-AEF3-6F2E44F4BE1C}" presName="compNode" presStyleCnt="0"/>
      <dgm:spPr/>
    </dgm:pt>
    <dgm:pt modelId="{90E0E144-037E-4322-8AC8-FF43208FAB1C}" type="pres">
      <dgm:prSet presAssocID="{FF84F773-1047-4FBF-AEF3-6F2E44F4BE1C}" presName="node" presStyleLbl="node1" presStyleIdx="3" presStyleCnt="4" custScaleX="134468">
        <dgm:presLayoutVars>
          <dgm:bulletEnabled val="1"/>
        </dgm:presLayoutVars>
      </dgm:prSet>
      <dgm:spPr/>
    </dgm:pt>
    <dgm:pt modelId="{E0DD329F-0CAB-4492-8783-4F2F3B54A730}" type="pres">
      <dgm:prSet presAssocID="{FF84F773-1047-4FBF-AEF3-6F2E44F4BE1C}" presName="invisiNode" presStyleLbl="node1" presStyleIdx="3" presStyleCnt="4"/>
      <dgm:spPr/>
    </dgm:pt>
    <dgm:pt modelId="{FA13BC21-B55D-4523-8F76-E57BB2F93646}" type="pres">
      <dgm:prSet presAssocID="{FF84F773-1047-4FBF-AEF3-6F2E44F4BE1C}" presName="imagNode" presStyleLbl="fgImgPlace1" presStyleIdx="3" presStyleCnt="4"/>
      <dgm:spPr/>
    </dgm:pt>
  </dgm:ptLst>
  <dgm:cxnLst>
    <dgm:cxn modelId="{CA66AB11-B034-414A-8748-9691719A3FCD}" type="presOf" srcId="{38C33E9E-A2E1-4485-9A84-CBF535A661B6}" destId="{F98C04D4-5CBC-418E-9B0F-931CE09B1844}" srcOrd="0" destOrd="0" presId="urn:microsoft.com/office/officeart/2005/8/layout/pList2"/>
    <dgm:cxn modelId="{381ED213-7176-41E5-8B22-6971920ADA97}" type="presOf" srcId="{143BECA1-5210-437B-954F-E7A200611B56}" destId="{BCCE6B4D-44E9-430E-ADDD-C8EEA3FEB06A}" srcOrd="0" destOrd="0" presId="urn:microsoft.com/office/officeart/2005/8/layout/pList2"/>
    <dgm:cxn modelId="{115CA11B-9309-4F03-85FB-F2EDE1F908D5}" type="presOf" srcId="{5E5B90E2-E2A8-4458-A83B-9C778EB69FE9}" destId="{7F1E9E4C-448A-4B4E-8B55-B8C27B7555AA}" srcOrd="0" destOrd="0" presId="urn:microsoft.com/office/officeart/2005/8/layout/pList2"/>
    <dgm:cxn modelId="{8FD5C16F-CC54-46BF-A230-AC239CD48B5A}" srcId="{5E5B90E2-E2A8-4458-A83B-9C778EB69FE9}" destId="{FF84F773-1047-4FBF-AEF3-6F2E44F4BE1C}" srcOrd="3" destOrd="0" parTransId="{B49208F8-7468-4CC7-A500-CE2617A3214C}" sibTransId="{3944B6CA-7854-4518-B7A9-DF6D4125CF67}"/>
    <dgm:cxn modelId="{9DBB7D55-079C-4FC4-A858-970F94A9BA2D}" type="presOf" srcId="{FF84F773-1047-4FBF-AEF3-6F2E44F4BE1C}" destId="{90E0E144-037E-4322-8AC8-FF43208FAB1C}" srcOrd="0" destOrd="0" presId="urn:microsoft.com/office/officeart/2005/8/layout/pList2"/>
    <dgm:cxn modelId="{D8A23559-635A-4B95-BE34-56CA53D54E1D}" type="presOf" srcId="{41E7AD80-B002-4D06-BA8C-DC5A0F7F28BF}" destId="{E4BFCA28-ECEE-4963-A882-9BEE20062C2A}" srcOrd="0" destOrd="0" presId="urn:microsoft.com/office/officeart/2005/8/layout/pList2"/>
    <dgm:cxn modelId="{BC15617D-8B23-468A-BA3F-25F99528BC86}" srcId="{5E5B90E2-E2A8-4458-A83B-9C778EB69FE9}" destId="{41E7AD80-B002-4D06-BA8C-DC5A0F7F28BF}" srcOrd="1" destOrd="0" parTransId="{5C1428D6-15EC-47BA-94C8-84091A875035}" sibTransId="{154117BD-111D-44F4-B07B-097D73E5EDF0}"/>
    <dgm:cxn modelId="{D76E797D-6E1E-4A2C-A73A-1B4D47A0B327}" type="presOf" srcId="{154117BD-111D-44F4-B07B-097D73E5EDF0}" destId="{C017C77C-A7B6-4923-BDC0-AB8475644C86}" srcOrd="0" destOrd="0" presId="urn:microsoft.com/office/officeart/2005/8/layout/pList2"/>
    <dgm:cxn modelId="{C62E588A-FD6E-456A-889C-FCFFC0041386}" srcId="{5E5B90E2-E2A8-4458-A83B-9C778EB69FE9}" destId="{F49F8AE8-AB2E-4BD8-985E-534FD651DBAE}" srcOrd="2" destOrd="0" parTransId="{21B2301F-FD9A-45F7-A84E-3080CDE52B38}" sibTransId="{38C33E9E-A2E1-4485-9A84-CBF535A661B6}"/>
    <dgm:cxn modelId="{0A854BAA-E266-4DD8-A889-049F9627E153}" srcId="{5E5B90E2-E2A8-4458-A83B-9C778EB69FE9}" destId="{5A74C4B2-5D8A-4F41-8DBF-A5D6FCCAA270}" srcOrd="0" destOrd="0" parTransId="{B1B5BA98-CF7B-4081-8C28-4403E5971AE8}" sibTransId="{143BECA1-5210-437B-954F-E7A200611B56}"/>
    <dgm:cxn modelId="{1D8E3EE4-72B5-46DB-82E5-CD79843E1395}" type="presOf" srcId="{F49F8AE8-AB2E-4BD8-985E-534FD651DBAE}" destId="{81207712-219C-41ED-AD02-4099FCFFC2FA}" srcOrd="0" destOrd="0" presId="urn:microsoft.com/office/officeart/2005/8/layout/pList2"/>
    <dgm:cxn modelId="{3B1C3FE8-5709-45F0-AE19-DC7B97E94156}" type="presOf" srcId="{5A74C4B2-5D8A-4F41-8DBF-A5D6FCCAA270}" destId="{0F8ADA72-87F3-46DC-B6A2-4B3F2436E7A4}" srcOrd="0" destOrd="0" presId="urn:microsoft.com/office/officeart/2005/8/layout/pList2"/>
    <dgm:cxn modelId="{19DEDE8E-9087-4806-8424-C3D5DAD38DEF}" type="presParOf" srcId="{7F1E9E4C-448A-4B4E-8B55-B8C27B7555AA}" destId="{DD648BD5-820D-4DC0-BB5D-1AB7349A6562}" srcOrd="0" destOrd="0" presId="urn:microsoft.com/office/officeart/2005/8/layout/pList2"/>
    <dgm:cxn modelId="{D369BE27-FEC4-4886-AC0E-30A6A544919D}" type="presParOf" srcId="{7F1E9E4C-448A-4B4E-8B55-B8C27B7555AA}" destId="{C511B0AE-A5E7-4B1E-9F0D-8913F563D1A4}" srcOrd="1" destOrd="0" presId="urn:microsoft.com/office/officeart/2005/8/layout/pList2"/>
    <dgm:cxn modelId="{B3FC951E-D1F6-48D0-8A88-605FBD7363EC}" type="presParOf" srcId="{C511B0AE-A5E7-4B1E-9F0D-8913F563D1A4}" destId="{DC4E3B1A-2401-4269-AB7D-93D1A976343F}" srcOrd="0" destOrd="0" presId="urn:microsoft.com/office/officeart/2005/8/layout/pList2"/>
    <dgm:cxn modelId="{62D72082-D286-473C-BFD5-0D3731D36E8E}" type="presParOf" srcId="{DC4E3B1A-2401-4269-AB7D-93D1A976343F}" destId="{0F8ADA72-87F3-46DC-B6A2-4B3F2436E7A4}" srcOrd="0" destOrd="0" presId="urn:microsoft.com/office/officeart/2005/8/layout/pList2"/>
    <dgm:cxn modelId="{0D343876-ECD6-4B96-B1B8-BF11F3B95C07}" type="presParOf" srcId="{DC4E3B1A-2401-4269-AB7D-93D1A976343F}" destId="{0EB20E41-8E94-4B0C-944F-1530B2A877DE}" srcOrd="1" destOrd="0" presId="urn:microsoft.com/office/officeart/2005/8/layout/pList2"/>
    <dgm:cxn modelId="{71B75A2F-F786-40D6-81CB-1DC760BF8B49}" type="presParOf" srcId="{DC4E3B1A-2401-4269-AB7D-93D1A976343F}" destId="{D3883E2D-FD89-4CDA-BEB9-A9A34B6DFF3E}" srcOrd="2" destOrd="0" presId="urn:microsoft.com/office/officeart/2005/8/layout/pList2"/>
    <dgm:cxn modelId="{D44A6E2B-3755-4DA3-B818-D8DB0D7DA5B6}" type="presParOf" srcId="{C511B0AE-A5E7-4B1E-9F0D-8913F563D1A4}" destId="{BCCE6B4D-44E9-430E-ADDD-C8EEA3FEB06A}" srcOrd="1" destOrd="0" presId="urn:microsoft.com/office/officeart/2005/8/layout/pList2"/>
    <dgm:cxn modelId="{6465CB48-1778-4556-A3BF-00B4530C8F19}" type="presParOf" srcId="{C511B0AE-A5E7-4B1E-9F0D-8913F563D1A4}" destId="{6C347DD7-27E3-4BCF-9FBA-5B9C1BA02F11}" srcOrd="2" destOrd="0" presId="urn:microsoft.com/office/officeart/2005/8/layout/pList2"/>
    <dgm:cxn modelId="{8748197B-5AB1-4D73-BB34-2B135C133417}" type="presParOf" srcId="{6C347DD7-27E3-4BCF-9FBA-5B9C1BA02F11}" destId="{E4BFCA28-ECEE-4963-A882-9BEE20062C2A}" srcOrd="0" destOrd="0" presId="urn:microsoft.com/office/officeart/2005/8/layout/pList2"/>
    <dgm:cxn modelId="{326CB675-3225-45A3-805A-A0BC84C0CD71}" type="presParOf" srcId="{6C347DD7-27E3-4BCF-9FBA-5B9C1BA02F11}" destId="{E2F44D5D-237E-496B-9F3A-EBDF0C8541C5}" srcOrd="1" destOrd="0" presId="urn:microsoft.com/office/officeart/2005/8/layout/pList2"/>
    <dgm:cxn modelId="{DEE26A92-D488-408D-B215-277BD3994044}" type="presParOf" srcId="{6C347DD7-27E3-4BCF-9FBA-5B9C1BA02F11}" destId="{368DE5A0-70FB-4F64-A883-43D54F827863}" srcOrd="2" destOrd="0" presId="urn:microsoft.com/office/officeart/2005/8/layout/pList2"/>
    <dgm:cxn modelId="{82E19EBC-E021-46C9-93F4-A135062AD80A}" type="presParOf" srcId="{C511B0AE-A5E7-4B1E-9F0D-8913F563D1A4}" destId="{C017C77C-A7B6-4923-BDC0-AB8475644C86}" srcOrd="3" destOrd="0" presId="urn:microsoft.com/office/officeart/2005/8/layout/pList2"/>
    <dgm:cxn modelId="{B4DC5BFD-C766-4C6C-9FAE-E145582FAEDC}" type="presParOf" srcId="{C511B0AE-A5E7-4B1E-9F0D-8913F563D1A4}" destId="{9C75500B-BB4A-4225-A023-EBFEF61A9078}" srcOrd="4" destOrd="0" presId="urn:microsoft.com/office/officeart/2005/8/layout/pList2"/>
    <dgm:cxn modelId="{854A6306-0410-4514-B513-20F46697F1F2}" type="presParOf" srcId="{9C75500B-BB4A-4225-A023-EBFEF61A9078}" destId="{81207712-219C-41ED-AD02-4099FCFFC2FA}" srcOrd="0" destOrd="0" presId="urn:microsoft.com/office/officeart/2005/8/layout/pList2"/>
    <dgm:cxn modelId="{93243029-AC31-4C52-A433-5C0DA7D08C5E}" type="presParOf" srcId="{9C75500B-BB4A-4225-A023-EBFEF61A9078}" destId="{7F364ABC-490D-4898-8641-5C9319ADC973}" srcOrd="1" destOrd="0" presId="urn:microsoft.com/office/officeart/2005/8/layout/pList2"/>
    <dgm:cxn modelId="{90FF5CA8-04EF-41E6-8C52-67E647878F0C}" type="presParOf" srcId="{9C75500B-BB4A-4225-A023-EBFEF61A9078}" destId="{3FC29FE2-B45A-4EE7-9513-69AE98215DB7}" srcOrd="2" destOrd="0" presId="urn:microsoft.com/office/officeart/2005/8/layout/pList2"/>
    <dgm:cxn modelId="{C58B3B72-C1D5-4C67-B218-882AD965C80D}" type="presParOf" srcId="{C511B0AE-A5E7-4B1E-9F0D-8913F563D1A4}" destId="{F98C04D4-5CBC-418E-9B0F-931CE09B1844}" srcOrd="5" destOrd="0" presId="urn:microsoft.com/office/officeart/2005/8/layout/pList2"/>
    <dgm:cxn modelId="{AE641C54-BBBE-4D0E-B548-A6BAA4EEAE3F}" type="presParOf" srcId="{C511B0AE-A5E7-4B1E-9F0D-8913F563D1A4}" destId="{F20F2BA3-05FA-4544-B824-2E69C57B6877}" srcOrd="6" destOrd="0" presId="urn:microsoft.com/office/officeart/2005/8/layout/pList2"/>
    <dgm:cxn modelId="{2AE3523F-0D4F-493E-86F5-5DE1810404D4}" type="presParOf" srcId="{F20F2BA3-05FA-4544-B824-2E69C57B6877}" destId="{90E0E144-037E-4322-8AC8-FF43208FAB1C}" srcOrd="0" destOrd="0" presId="urn:microsoft.com/office/officeart/2005/8/layout/pList2"/>
    <dgm:cxn modelId="{32D0AA07-11AD-4C06-AFE9-508A02591AB6}" type="presParOf" srcId="{F20F2BA3-05FA-4544-B824-2E69C57B6877}" destId="{E0DD329F-0CAB-4492-8783-4F2F3B54A730}" srcOrd="1" destOrd="0" presId="urn:microsoft.com/office/officeart/2005/8/layout/pList2"/>
    <dgm:cxn modelId="{A76EBC7B-2898-4199-9F08-CD599483FE95}" type="presParOf" srcId="{F20F2BA3-05FA-4544-B824-2E69C57B6877}" destId="{FA13BC21-B55D-4523-8F76-E57BB2F9364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E24722-864E-41FF-8141-CAA308ADBB1E}" type="doc">
      <dgm:prSet loTypeId="urn:microsoft.com/office/officeart/2005/8/layout/vList3" loCatId="list" qsTypeId="urn:microsoft.com/office/officeart/2005/8/quickstyle/simple1" qsCatId="simple" csTypeId="urn:microsoft.com/office/officeart/2005/8/colors/colorful5" csCatId="colorful" phldr="1"/>
      <dgm:spPr/>
    </dgm:pt>
    <dgm:pt modelId="{80E953BC-2B14-48E5-AE69-FF9D33A35830}">
      <dgm:prSet phldrT="[Texto]" custT="1"/>
      <dgm:spPr/>
      <dgm:t>
        <a:bodyPr/>
        <a:lstStyle/>
        <a:p>
          <a:pPr algn="l"/>
          <a:r>
            <a:rPr lang="es-ES" sz="1600" dirty="0"/>
            <a:t>Acceded a vuestro </a:t>
          </a:r>
          <a:r>
            <a:rPr lang="es-ES" sz="1600" b="1" dirty="0" err="1"/>
            <a:t>Onedrive</a:t>
          </a:r>
          <a:r>
            <a:rPr lang="es-ES" sz="1600" dirty="0"/>
            <a:t> en </a:t>
          </a:r>
          <a:r>
            <a:rPr lang="es-ES" sz="1600" b="1" dirty="0"/>
            <a:t>Office365 </a:t>
          </a:r>
          <a:r>
            <a:rPr lang="es-ES" sz="1600" dirty="0"/>
            <a:t>y cread 3 carpetas en las que subiréis al menos un archivo de diferentes tipo (.</a:t>
          </a:r>
          <a:r>
            <a:rPr lang="es-ES" sz="1600" dirty="0" err="1"/>
            <a:t>doc</a:t>
          </a:r>
          <a:r>
            <a:rPr lang="es-ES" sz="1600" dirty="0"/>
            <a:t>, .PPT, vídeo, imagen...).</a:t>
          </a:r>
        </a:p>
      </dgm:t>
    </dgm:pt>
    <dgm:pt modelId="{0F374E7D-5B20-4941-9B46-3881E47B2F63}" type="parTrans" cxnId="{948671F7-F4AD-411C-8F2C-654F65756BD1}">
      <dgm:prSet/>
      <dgm:spPr/>
      <dgm:t>
        <a:bodyPr/>
        <a:lstStyle/>
        <a:p>
          <a:endParaRPr lang="es-ES" sz="1600"/>
        </a:p>
      </dgm:t>
    </dgm:pt>
    <dgm:pt modelId="{FEE6D727-84C4-4420-B010-6AFCF8E928DD}" type="sibTrans" cxnId="{948671F7-F4AD-411C-8F2C-654F65756BD1}">
      <dgm:prSet/>
      <dgm:spPr/>
      <dgm:t>
        <a:bodyPr/>
        <a:lstStyle/>
        <a:p>
          <a:endParaRPr lang="es-ES" sz="1600"/>
        </a:p>
      </dgm:t>
    </dgm:pt>
    <dgm:pt modelId="{C6B7FAB6-BF34-4B20-9E28-81C43F303CC6}">
      <dgm:prSet phldrT="[Texto]" custT="1"/>
      <dgm:spPr>
        <a:solidFill>
          <a:srgbClr val="0070C0"/>
        </a:solidFill>
      </dgm:spPr>
      <dgm:t>
        <a:bodyPr/>
        <a:lstStyle/>
        <a:p>
          <a:pPr algn="l"/>
          <a:r>
            <a:rPr lang="es-ES" sz="1600" dirty="0"/>
            <a:t>Para cambiar las opciones de </a:t>
          </a:r>
          <a:r>
            <a:rPr lang="es-ES" sz="1600" b="1" dirty="0"/>
            <a:t>VER</a:t>
          </a:r>
          <a:r>
            <a:rPr lang="es-ES" sz="1600" dirty="0"/>
            <a:t> a </a:t>
          </a:r>
          <a:r>
            <a:rPr lang="es-ES" sz="1600" b="1" dirty="0"/>
            <a:t>EDITAR</a:t>
          </a:r>
          <a:r>
            <a:rPr lang="es-ES" sz="1600" dirty="0"/>
            <a:t>  o viceversa, pinchar en </a:t>
          </a:r>
        </a:p>
      </dgm:t>
    </dgm:pt>
    <dgm:pt modelId="{9BD5154B-D1BE-4082-ACDE-4E4324207F88}" type="parTrans" cxnId="{C501D7B8-46A2-489B-A095-0C48EFBAED19}">
      <dgm:prSet/>
      <dgm:spPr/>
      <dgm:t>
        <a:bodyPr/>
        <a:lstStyle/>
        <a:p>
          <a:endParaRPr lang="es-ES" sz="1600"/>
        </a:p>
      </dgm:t>
    </dgm:pt>
    <dgm:pt modelId="{D27B8087-3428-44B9-A490-6550A8D960A9}" type="sibTrans" cxnId="{C501D7B8-46A2-489B-A095-0C48EFBAED19}">
      <dgm:prSet/>
      <dgm:spPr/>
      <dgm:t>
        <a:bodyPr/>
        <a:lstStyle/>
        <a:p>
          <a:endParaRPr lang="es-ES" sz="1600"/>
        </a:p>
      </dgm:t>
    </dgm:pt>
    <dgm:pt modelId="{703E5673-4D1E-4E67-B4C0-12CFA313ACE7}">
      <dgm:prSet phldrT="[Texto]" custT="1"/>
      <dgm:spPr/>
      <dgm:t>
        <a:bodyPr/>
        <a:lstStyle/>
        <a:p>
          <a:r>
            <a:rPr lang="es-ES" sz="1600" dirty="0"/>
            <a:t>En las opciones que se te mostrarán en la parte superior derecha, pestaña </a:t>
          </a:r>
          <a:r>
            <a:rPr lang="es-ES" sz="1600" b="1" dirty="0"/>
            <a:t>CONCEDER PERMISOS</a:t>
          </a:r>
          <a:r>
            <a:rPr lang="es-ES" sz="1600" dirty="0"/>
            <a:t>, prueba las opciones de </a:t>
          </a:r>
          <a:r>
            <a:rPr lang="es-ES" sz="1600" b="1" dirty="0"/>
            <a:t>PUEDE VER</a:t>
          </a:r>
          <a:r>
            <a:rPr lang="es-ES" sz="1600" dirty="0"/>
            <a:t>  o </a:t>
          </a:r>
          <a:r>
            <a:rPr lang="es-ES" sz="1600" b="1" dirty="0"/>
            <a:t>PUEDE EDITAR</a:t>
          </a:r>
          <a:r>
            <a:rPr lang="es-ES" sz="1600" dirty="0"/>
            <a:t>, reenviando mensaje a tu compañero para que pruebe si funcionan los cambios.</a:t>
          </a:r>
        </a:p>
      </dgm:t>
    </dgm:pt>
    <dgm:pt modelId="{9881ADAA-E66F-4298-A988-21EA562AB24F}" type="sibTrans" cxnId="{B594BB3B-69E6-4EEC-A845-5A42F104B9E5}">
      <dgm:prSet/>
      <dgm:spPr/>
      <dgm:t>
        <a:bodyPr/>
        <a:lstStyle/>
        <a:p>
          <a:endParaRPr lang="es-ES" sz="1600"/>
        </a:p>
      </dgm:t>
    </dgm:pt>
    <dgm:pt modelId="{DC4CB0B3-CD3B-419A-A93B-4CD74B54B77C}" type="parTrans" cxnId="{B594BB3B-69E6-4EEC-A845-5A42F104B9E5}">
      <dgm:prSet/>
      <dgm:spPr/>
      <dgm:t>
        <a:bodyPr/>
        <a:lstStyle/>
        <a:p>
          <a:endParaRPr lang="es-ES" sz="1600"/>
        </a:p>
      </dgm:t>
    </dgm:pt>
    <dgm:pt modelId="{BCB82EC9-E7D6-4D5E-BB05-36CFCC8DAA85}">
      <dgm:prSet phldrT="[Texto]" custT="1"/>
      <dgm:spPr/>
      <dgm:t>
        <a:bodyPr/>
        <a:lstStyle/>
        <a:p>
          <a:pPr algn="l"/>
          <a:r>
            <a:rPr lang="es-ES" sz="1600" dirty="0"/>
            <a:t>Compartid carpetas y archivos con vuestro compañero </a:t>
          </a:r>
        </a:p>
        <a:p>
          <a:pPr algn="l"/>
          <a:r>
            <a:rPr lang="es-ES" sz="1600" dirty="0"/>
            <a:t>probando los distintos permisos.</a:t>
          </a:r>
        </a:p>
      </dgm:t>
    </dgm:pt>
    <dgm:pt modelId="{0EEEC874-B809-40AA-AAA6-99B47EC8DF46}" type="parTrans" cxnId="{F60C300E-331D-4F07-8839-F053E17E757E}">
      <dgm:prSet/>
      <dgm:spPr/>
      <dgm:t>
        <a:bodyPr/>
        <a:lstStyle/>
        <a:p>
          <a:endParaRPr lang="es-ES" sz="1600"/>
        </a:p>
      </dgm:t>
    </dgm:pt>
    <dgm:pt modelId="{D27AC855-4E16-4042-9348-2F172D876BD7}" type="sibTrans" cxnId="{F60C300E-331D-4F07-8839-F053E17E757E}">
      <dgm:prSet/>
      <dgm:spPr/>
      <dgm:t>
        <a:bodyPr/>
        <a:lstStyle/>
        <a:p>
          <a:endParaRPr lang="es-ES" sz="1600"/>
        </a:p>
      </dgm:t>
    </dgm:pt>
    <dgm:pt modelId="{7C2428F2-1E1B-4DDE-AAA0-081B9727C71E}">
      <dgm:prSet phldrT="[Texto]" custT="1"/>
      <dgm:spPr/>
      <dgm:t>
        <a:bodyPr/>
        <a:lstStyle/>
        <a:p>
          <a:pPr algn="l"/>
          <a:r>
            <a:rPr lang="es-ES" sz="1600" dirty="0"/>
            <a:t>Deberéis utilizar el correo electrónico para comprobar los efectos que tiene aplicar uno u otro permiso y si se pueden VER o EDITAR los archivos compartidos.</a:t>
          </a:r>
        </a:p>
      </dgm:t>
    </dgm:pt>
    <dgm:pt modelId="{DA17D721-3895-43F0-B9C2-7917230C2924}" type="parTrans" cxnId="{BF98374C-D518-474D-AC14-0829E27A35A4}">
      <dgm:prSet/>
      <dgm:spPr/>
      <dgm:t>
        <a:bodyPr/>
        <a:lstStyle/>
        <a:p>
          <a:endParaRPr lang="es-ES" sz="1600"/>
        </a:p>
      </dgm:t>
    </dgm:pt>
    <dgm:pt modelId="{6D48AF2F-F067-414C-98E4-A6886E6CC047}" type="sibTrans" cxnId="{BF98374C-D518-474D-AC14-0829E27A35A4}">
      <dgm:prSet/>
      <dgm:spPr/>
      <dgm:t>
        <a:bodyPr/>
        <a:lstStyle/>
        <a:p>
          <a:endParaRPr lang="es-ES" sz="1600"/>
        </a:p>
      </dgm:t>
    </dgm:pt>
    <dgm:pt modelId="{59513EC3-E63E-47A4-A0BC-C781B64F9FA9}" type="pres">
      <dgm:prSet presAssocID="{8CE24722-864E-41FF-8141-CAA308ADBB1E}" presName="linearFlow" presStyleCnt="0">
        <dgm:presLayoutVars>
          <dgm:dir/>
          <dgm:resizeHandles val="exact"/>
        </dgm:presLayoutVars>
      </dgm:prSet>
      <dgm:spPr/>
    </dgm:pt>
    <dgm:pt modelId="{954DE853-FF3D-4AC3-B086-2B38FEC8DE85}" type="pres">
      <dgm:prSet presAssocID="{80E953BC-2B14-48E5-AE69-FF9D33A35830}" presName="composite" presStyleCnt="0"/>
      <dgm:spPr/>
    </dgm:pt>
    <dgm:pt modelId="{3E4B40D9-D045-4660-B76A-A1C8E0D7EE3F}" type="pres">
      <dgm:prSet presAssocID="{80E953BC-2B14-48E5-AE69-FF9D33A35830}" presName="imgShp" presStyleLbl="fgImgPlace1" presStyleIdx="0" presStyleCnt="5" custLinFactNeighborX="-71746" custLinFactNeighborY="-388"/>
      <dgm:spPr/>
    </dgm:pt>
    <dgm:pt modelId="{16A20C5F-31FF-4624-9840-6633D9BCE0CC}" type="pres">
      <dgm:prSet presAssocID="{80E953BC-2B14-48E5-AE69-FF9D33A35830}" presName="txShp" presStyleLbl="node1" presStyleIdx="0" presStyleCnt="5" custScaleX="120426" custScaleY="117533">
        <dgm:presLayoutVars>
          <dgm:bulletEnabled val="1"/>
        </dgm:presLayoutVars>
      </dgm:prSet>
      <dgm:spPr/>
    </dgm:pt>
    <dgm:pt modelId="{A94B1CCE-826D-498B-B0E9-F3DAAA096CE0}" type="pres">
      <dgm:prSet presAssocID="{FEE6D727-84C4-4420-B010-6AFCF8E928DD}" presName="spacing" presStyleCnt="0"/>
      <dgm:spPr/>
    </dgm:pt>
    <dgm:pt modelId="{2E212CB5-9B60-44D5-B0A1-EC193CBB12A3}" type="pres">
      <dgm:prSet presAssocID="{BCB82EC9-E7D6-4D5E-BB05-36CFCC8DAA85}" presName="composite" presStyleCnt="0"/>
      <dgm:spPr/>
    </dgm:pt>
    <dgm:pt modelId="{6E556E04-C0AB-4830-81F5-159CC6C37995}" type="pres">
      <dgm:prSet presAssocID="{BCB82EC9-E7D6-4D5E-BB05-36CFCC8DAA85}" presName="imgShp" presStyleLbl="fgImgPlace1" presStyleIdx="1" presStyleCnt="5" custLinFactNeighborX="-69877" custLinFactNeighborY="444"/>
      <dgm:spPr/>
    </dgm:pt>
    <dgm:pt modelId="{9ECC2B76-0C7B-4212-9B8F-0D9D3E08293E}" type="pres">
      <dgm:prSet presAssocID="{BCB82EC9-E7D6-4D5E-BB05-36CFCC8DAA85}" presName="txShp" presStyleLbl="node1" presStyleIdx="1" presStyleCnt="5" custScaleX="119190" custScaleY="133150">
        <dgm:presLayoutVars>
          <dgm:bulletEnabled val="1"/>
        </dgm:presLayoutVars>
      </dgm:prSet>
      <dgm:spPr/>
    </dgm:pt>
    <dgm:pt modelId="{FC40EC0E-D894-4572-8694-9E134AB311D0}" type="pres">
      <dgm:prSet presAssocID="{D27AC855-4E16-4042-9348-2F172D876BD7}" presName="spacing" presStyleCnt="0"/>
      <dgm:spPr/>
    </dgm:pt>
    <dgm:pt modelId="{84945C25-13AA-482E-996A-34B868EE5F0C}" type="pres">
      <dgm:prSet presAssocID="{7C2428F2-1E1B-4DDE-AAA0-081B9727C71E}" presName="composite" presStyleCnt="0"/>
      <dgm:spPr/>
    </dgm:pt>
    <dgm:pt modelId="{FDC54C25-5DAD-4297-9D68-C75F17C09C5B}" type="pres">
      <dgm:prSet presAssocID="{7C2428F2-1E1B-4DDE-AAA0-081B9727C71E}" presName="imgShp" presStyleLbl="fgImgPlace1" presStyleIdx="2" presStyleCnt="5" custLinFactNeighborX="-67094" custLinFactNeighborY="-14158"/>
      <dgm:spPr/>
    </dgm:pt>
    <dgm:pt modelId="{B84012A4-3666-4A98-9A30-BC5A037F6BE9}" type="pres">
      <dgm:prSet presAssocID="{7C2428F2-1E1B-4DDE-AAA0-081B9727C71E}" presName="txShp" presStyleLbl="node1" presStyleIdx="2" presStyleCnt="5" custScaleX="118417" custScaleY="130024">
        <dgm:presLayoutVars>
          <dgm:bulletEnabled val="1"/>
        </dgm:presLayoutVars>
      </dgm:prSet>
      <dgm:spPr/>
    </dgm:pt>
    <dgm:pt modelId="{0217B101-C6A0-4728-8882-6BF70FA6DFED}" type="pres">
      <dgm:prSet presAssocID="{6D48AF2F-F067-414C-98E4-A6886E6CC047}" presName="spacing" presStyleCnt="0"/>
      <dgm:spPr/>
    </dgm:pt>
    <dgm:pt modelId="{B286AC42-2C90-4768-8ABE-3AE3D828E191}" type="pres">
      <dgm:prSet presAssocID="{C6B7FAB6-BF34-4B20-9E28-81C43F303CC6}" presName="composite" presStyleCnt="0"/>
      <dgm:spPr/>
    </dgm:pt>
    <dgm:pt modelId="{1E77DFBC-7132-410D-9C33-CAF3BDF59DD2}" type="pres">
      <dgm:prSet presAssocID="{C6B7FAB6-BF34-4B20-9E28-81C43F303CC6}" presName="imgShp" presStyleLbl="fgImgPlace1" presStyleIdx="3" presStyleCnt="5" custLinFactNeighborX="-66290" custLinFactNeighborY="-8946"/>
      <dgm:spPr/>
    </dgm:pt>
    <dgm:pt modelId="{6473A026-E5FE-4C9C-8EF8-51B6B67CCAB9}" type="pres">
      <dgm:prSet presAssocID="{C6B7FAB6-BF34-4B20-9E28-81C43F303CC6}" presName="txShp" presStyleLbl="node1" presStyleIdx="3" presStyleCnt="5" custScaleX="117566" custScaleY="136494">
        <dgm:presLayoutVars>
          <dgm:bulletEnabled val="1"/>
        </dgm:presLayoutVars>
      </dgm:prSet>
      <dgm:spPr/>
    </dgm:pt>
    <dgm:pt modelId="{12660D64-2810-4FC5-8287-1EBD72F81DDC}" type="pres">
      <dgm:prSet presAssocID="{D27B8087-3428-44B9-A490-6550A8D960A9}" presName="spacing" presStyleCnt="0"/>
      <dgm:spPr/>
    </dgm:pt>
    <dgm:pt modelId="{B8BC9BF8-F581-4149-BCE6-642993B53FB2}" type="pres">
      <dgm:prSet presAssocID="{703E5673-4D1E-4E67-B4C0-12CFA313ACE7}" presName="composite" presStyleCnt="0"/>
      <dgm:spPr/>
    </dgm:pt>
    <dgm:pt modelId="{941B24D0-B9C3-4253-9A74-CC7FA22BAA97}" type="pres">
      <dgm:prSet presAssocID="{703E5673-4D1E-4E67-B4C0-12CFA313ACE7}" presName="imgShp" presStyleLbl="fgImgPlace1" presStyleIdx="4" presStyleCnt="5" custLinFactNeighborX="-70693" custLinFactNeighborY="-13678"/>
      <dgm:spPr/>
    </dgm:pt>
    <dgm:pt modelId="{640D29C8-8743-4F8B-85D6-6E7E172577A4}" type="pres">
      <dgm:prSet presAssocID="{703E5673-4D1E-4E67-B4C0-12CFA313ACE7}" presName="txShp" presStyleLbl="node1" presStyleIdx="4" presStyleCnt="5" custScaleX="116871" custScaleY="135712">
        <dgm:presLayoutVars>
          <dgm:bulletEnabled val="1"/>
        </dgm:presLayoutVars>
      </dgm:prSet>
      <dgm:spPr/>
    </dgm:pt>
  </dgm:ptLst>
  <dgm:cxnLst>
    <dgm:cxn modelId="{F60C300E-331D-4F07-8839-F053E17E757E}" srcId="{8CE24722-864E-41FF-8141-CAA308ADBB1E}" destId="{BCB82EC9-E7D6-4D5E-BB05-36CFCC8DAA85}" srcOrd="1" destOrd="0" parTransId="{0EEEC874-B809-40AA-AAA6-99B47EC8DF46}" sibTransId="{D27AC855-4E16-4042-9348-2F172D876BD7}"/>
    <dgm:cxn modelId="{7D56CA30-E355-4B58-9669-85D19E594852}" type="presOf" srcId="{7C2428F2-1E1B-4DDE-AAA0-081B9727C71E}" destId="{B84012A4-3666-4A98-9A30-BC5A037F6BE9}" srcOrd="0" destOrd="0" presId="urn:microsoft.com/office/officeart/2005/8/layout/vList3"/>
    <dgm:cxn modelId="{B594BB3B-69E6-4EEC-A845-5A42F104B9E5}" srcId="{8CE24722-864E-41FF-8141-CAA308ADBB1E}" destId="{703E5673-4D1E-4E67-B4C0-12CFA313ACE7}" srcOrd="4" destOrd="0" parTransId="{DC4CB0B3-CD3B-419A-A93B-4CD74B54B77C}" sibTransId="{9881ADAA-E66F-4298-A988-21EA562AB24F}"/>
    <dgm:cxn modelId="{CB808E5F-E15B-407E-9D98-784AA7F4F8EA}" type="presOf" srcId="{C6B7FAB6-BF34-4B20-9E28-81C43F303CC6}" destId="{6473A026-E5FE-4C9C-8EF8-51B6B67CCAB9}" srcOrd="0" destOrd="0" presId="urn:microsoft.com/office/officeart/2005/8/layout/vList3"/>
    <dgm:cxn modelId="{BCE66F67-EE23-4F6B-A201-2113D8785365}" type="presOf" srcId="{8CE24722-864E-41FF-8141-CAA308ADBB1E}" destId="{59513EC3-E63E-47A4-A0BC-C781B64F9FA9}" srcOrd="0" destOrd="0" presId="urn:microsoft.com/office/officeart/2005/8/layout/vList3"/>
    <dgm:cxn modelId="{BF98374C-D518-474D-AC14-0829E27A35A4}" srcId="{8CE24722-864E-41FF-8141-CAA308ADBB1E}" destId="{7C2428F2-1E1B-4DDE-AAA0-081B9727C71E}" srcOrd="2" destOrd="0" parTransId="{DA17D721-3895-43F0-B9C2-7917230C2924}" sibTransId="{6D48AF2F-F067-414C-98E4-A6886E6CC047}"/>
    <dgm:cxn modelId="{20C8DC81-4F3D-4999-B0C9-EC17F3CC2A37}" type="presOf" srcId="{703E5673-4D1E-4E67-B4C0-12CFA313ACE7}" destId="{640D29C8-8743-4F8B-85D6-6E7E172577A4}" srcOrd="0" destOrd="0" presId="urn:microsoft.com/office/officeart/2005/8/layout/vList3"/>
    <dgm:cxn modelId="{45FCD58E-87FE-40BE-A6B7-8C2274E0B8FC}" type="presOf" srcId="{80E953BC-2B14-48E5-AE69-FF9D33A35830}" destId="{16A20C5F-31FF-4624-9840-6633D9BCE0CC}" srcOrd="0" destOrd="0" presId="urn:microsoft.com/office/officeart/2005/8/layout/vList3"/>
    <dgm:cxn modelId="{C501D7B8-46A2-489B-A095-0C48EFBAED19}" srcId="{8CE24722-864E-41FF-8141-CAA308ADBB1E}" destId="{C6B7FAB6-BF34-4B20-9E28-81C43F303CC6}" srcOrd="3" destOrd="0" parTransId="{9BD5154B-D1BE-4082-ACDE-4E4324207F88}" sibTransId="{D27B8087-3428-44B9-A490-6550A8D960A9}"/>
    <dgm:cxn modelId="{4D4D58D1-9D80-4D08-AB43-B5555026C3F5}" type="presOf" srcId="{BCB82EC9-E7D6-4D5E-BB05-36CFCC8DAA85}" destId="{9ECC2B76-0C7B-4212-9B8F-0D9D3E08293E}" srcOrd="0" destOrd="0" presId="urn:microsoft.com/office/officeart/2005/8/layout/vList3"/>
    <dgm:cxn modelId="{948671F7-F4AD-411C-8F2C-654F65756BD1}" srcId="{8CE24722-864E-41FF-8141-CAA308ADBB1E}" destId="{80E953BC-2B14-48E5-AE69-FF9D33A35830}" srcOrd="0" destOrd="0" parTransId="{0F374E7D-5B20-4941-9B46-3881E47B2F63}" sibTransId="{FEE6D727-84C4-4420-B010-6AFCF8E928DD}"/>
    <dgm:cxn modelId="{46DE35D8-AD17-4299-ACDB-0EA28AE4C196}" type="presParOf" srcId="{59513EC3-E63E-47A4-A0BC-C781B64F9FA9}" destId="{954DE853-FF3D-4AC3-B086-2B38FEC8DE85}" srcOrd="0" destOrd="0" presId="urn:microsoft.com/office/officeart/2005/8/layout/vList3"/>
    <dgm:cxn modelId="{595B72C4-BCB7-45C9-80FC-AF3323CB0D3D}" type="presParOf" srcId="{954DE853-FF3D-4AC3-B086-2B38FEC8DE85}" destId="{3E4B40D9-D045-4660-B76A-A1C8E0D7EE3F}" srcOrd="0" destOrd="0" presId="urn:microsoft.com/office/officeart/2005/8/layout/vList3"/>
    <dgm:cxn modelId="{A9E35A1D-C481-4458-81D0-2267687A2E65}" type="presParOf" srcId="{954DE853-FF3D-4AC3-B086-2B38FEC8DE85}" destId="{16A20C5F-31FF-4624-9840-6633D9BCE0CC}" srcOrd="1" destOrd="0" presId="urn:microsoft.com/office/officeart/2005/8/layout/vList3"/>
    <dgm:cxn modelId="{EBC4B970-DA24-4A90-B1AD-A6D322E44483}" type="presParOf" srcId="{59513EC3-E63E-47A4-A0BC-C781B64F9FA9}" destId="{A94B1CCE-826D-498B-B0E9-F3DAAA096CE0}" srcOrd="1" destOrd="0" presId="urn:microsoft.com/office/officeart/2005/8/layout/vList3"/>
    <dgm:cxn modelId="{2A96BAD4-C479-44FA-9A8F-AA1FAC201048}" type="presParOf" srcId="{59513EC3-E63E-47A4-A0BC-C781B64F9FA9}" destId="{2E212CB5-9B60-44D5-B0A1-EC193CBB12A3}" srcOrd="2" destOrd="0" presId="urn:microsoft.com/office/officeart/2005/8/layout/vList3"/>
    <dgm:cxn modelId="{8A3BEE74-46D4-4CA7-BFE3-5D1BCE3D4936}" type="presParOf" srcId="{2E212CB5-9B60-44D5-B0A1-EC193CBB12A3}" destId="{6E556E04-C0AB-4830-81F5-159CC6C37995}" srcOrd="0" destOrd="0" presId="urn:microsoft.com/office/officeart/2005/8/layout/vList3"/>
    <dgm:cxn modelId="{9387B72F-9B1D-47CC-84B7-13EB4C31178A}" type="presParOf" srcId="{2E212CB5-9B60-44D5-B0A1-EC193CBB12A3}" destId="{9ECC2B76-0C7B-4212-9B8F-0D9D3E08293E}" srcOrd="1" destOrd="0" presId="urn:microsoft.com/office/officeart/2005/8/layout/vList3"/>
    <dgm:cxn modelId="{473C4605-806B-4A81-A55C-65DE90A9062A}" type="presParOf" srcId="{59513EC3-E63E-47A4-A0BC-C781B64F9FA9}" destId="{FC40EC0E-D894-4572-8694-9E134AB311D0}" srcOrd="3" destOrd="0" presId="urn:microsoft.com/office/officeart/2005/8/layout/vList3"/>
    <dgm:cxn modelId="{9A24CA45-D4B5-4CC2-874B-9BAF15E1AA47}" type="presParOf" srcId="{59513EC3-E63E-47A4-A0BC-C781B64F9FA9}" destId="{84945C25-13AA-482E-996A-34B868EE5F0C}" srcOrd="4" destOrd="0" presId="urn:microsoft.com/office/officeart/2005/8/layout/vList3"/>
    <dgm:cxn modelId="{C09F5AAA-1B3B-4419-8553-7131E92FA368}" type="presParOf" srcId="{84945C25-13AA-482E-996A-34B868EE5F0C}" destId="{FDC54C25-5DAD-4297-9D68-C75F17C09C5B}" srcOrd="0" destOrd="0" presId="urn:microsoft.com/office/officeart/2005/8/layout/vList3"/>
    <dgm:cxn modelId="{D309BCF3-E4A5-4BB4-AAEA-60249BE789C6}" type="presParOf" srcId="{84945C25-13AA-482E-996A-34B868EE5F0C}" destId="{B84012A4-3666-4A98-9A30-BC5A037F6BE9}" srcOrd="1" destOrd="0" presId="urn:microsoft.com/office/officeart/2005/8/layout/vList3"/>
    <dgm:cxn modelId="{9B94A710-0F66-4A8D-8D36-8B36FF84D4F7}" type="presParOf" srcId="{59513EC3-E63E-47A4-A0BC-C781B64F9FA9}" destId="{0217B101-C6A0-4728-8882-6BF70FA6DFED}" srcOrd="5" destOrd="0" presId="urn:microsoft.com/office/officeart/2005/8/layout/vList3"/>
    <dgm:cxn modelId="{5EE873B6-0A66-4FA4-AD9E-ACB5DE9C1E26}" type="presParOf" srcId="{59513EC3-E63E-47A4-A0BC-C781B64F9FA9}" destId="{B286AC42-2C90-4768-8ABE-3AE3D828E191}" srcOrd="6" destOrd="0" presId="urn:microsoft.com/office/officeart/2005/8/layout/vList3"/>
    <dgm:cxn modelId="{B4B007F5-6090-48DC-8FC4-9EAD6F250353}" type="presParOf" srcId="{B286AC42-2C90-4768-8ABE-3AE3D828E191}" destId="{1E77DFBC-7132-410D-9C33-CAF3BDF59DD2}" srcOrd="0" destOrd="0" presId="urn:microsoft.com/office/officeart/2005/8/layout/vList3"/>
    <dgm:cxn modelId="{8D635690-9D23-4319-98B0-5E533BE0401A}" type="presParOf" srcId="{B286AC42-2C90-4768-8ABE-3AE3D828E191}" destId="{6473A026-E5FE-4C9C-8EF8-51B6B67CCAB9}" srcOrd="1" destOrd="0" presId="urn:microsoft.com/office/officeart/2005/8/layout/vList3"/>
    <dgm:cxn modelId="{B16D0B20-E0CA-494C-9CB1-2D17CEECEFA8}" type="presParOf" srcId="{59513EC3-E63E-47A4-A0BC-C781B64F9FA9}" destId="{12660D64-2810-4FC5-8287-1EBD72F81DDC}" srcOrd="7" destOrd="0" presId="urn:microsoft.com/office/officeart/2005/8/layout/vList3"/>
    <dgm:cxn modelId="{78BBE2BB-6165-4977-9C8E-9861E7B4A3F6}" type="presParOf" srcId="{59513EC3-E63E-47A4-A0BC-C781B64F9FA9}" destId="{B8BC9BF8-F581-4149-BCE6-642993B53FB2}" srcOrd="8" destOrd="0" presId="urn:microsoft.com/office/officeart/2005/8/layout/vList3"/>
    <dgm:cxn modelId="{D81077AE-B1AA-4CC3-A09A-17088EDD257A}" type="presParOf" srcId="{B8BC9BF8-F581-4149-BCE6-642993B53FB2}" destId="{941B24D0-B9C3-4253-9A74-CC7FA22BAA97}" srcOrd="0" destOrd="0" presId="urn:microsoft.com/office/officeart/2005/8/layout/vList3"/>
    <dgm:cxn modelId="{0EF8BEB9-5F2E-4345-B89C-F27B7CEB8EA1}" type="presParOf" srcId="{B8BC9BF8-F581-4149-BCE6-642993B53FB2}" destId="{640D29C8-8743-4F8B-85D6-6E7E172577A4}"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2C9A8-B66C-4602-A91E-A362C3F175CE}">
      <dsp:nvSpPr>
        <dsp:cNvPr id="0" name=""/>
        <dsp:cNvSpPr/>
      </dsp:nvSpPr>
      <dsp:spPr>
        <a:xfrm>
          <a:off x="0" y="12021"/>
          <a:ext cx="12192000" cy="130483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EAF8E4-AC64-4A70-8173-A7EBB1CE6CB2}">
      <dsp:nvSpPr>
        <dsp:cNvPr id="0" name=""/>
        <dsp:cNvSpPr/>
      </dsp:nvSpPr>
      <dsp:spPr>
        <a:xfrm>
          <a:off x="422469" y="262809"/>
          <a:ext cx="3578491" cy="72359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BDB5B-765F-42BB-90D3-FE34E3A57CA2}">
      <dsp:nvSpPr>
        <dsp:cNvPr id="0" name=""/>
        <dsp:cNvSpPr/>
      </dsp:nvSpPr>
      <dsp:spPr>
        <a:xfrm rot="10800000">
          <a:off x="433383" y="1309778"/>
          <a:ext cx="3566721" cy="400653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just" defTabSz="555625">
            <a:lnSpc>
              <a:spcPct val="90000"/>
            </a:lnSpc>
            <a:spcBef>
              <a:spcPct val="0"/>
            </a:spcBef>
            <a:spcAft>
              <a:spcPct val="35000"/>
            </a:spcAft>
            <a:buNone/>
          </a:pPr>
          <a:r>
            <a:rPr lang="es-ES" sz="1250" b="1" kern="1200" dirty="0"/>
            <a:t>NOMBRE Y APELLIDOS</a:t>
          </a:r>
          <a:r>
            <a:rPr lang="es-ES" sz="1250" kern="1200" dirty="0"/>
            <a:t>:  Figuran en la base de datos de Educación de la Junta de Castilla y León y son públicos para la comunidad educativa de esta comunidad. Pero no remiten a ninguna información personal mía, excepto a mi dirección de correo-e “@educa.jcyl.es”. Todos mis compañeros de un curso MOODLE pueden ver mi nombre y apellidos. </a:t>
          </a:r>
        </a:p>
        <a:p>
          <a:pPr marL="0" lvl="0" indent="0" algn="just" defTabSz="555625">
            <a:lnSpc>
              <a:spcPct val="90000"/>
            </a:lnSpc>
            <a:spcBef>
              <a:spcPct val="0"/>
            </a:spcBef>
            <a:spcAft>
              <a:spcPct val="35000"/>
            </a:spcAft>
            <a:buNone/>
          </a:pPr>
          <a:r>
            <a:rPr lang="es-ES" sz="1250" b="1" kern="1200" dirty="0"/>
            <a:t>CONTRASEÑA</a:t>
          </a:r>
          <a:r>
            <a:rPr lang="es-ES" sz="1250" kern="1200" dirty="0"/>
            <a:t>: Solamente la conozco yo. Nadie más. Si la olvido hay un sistema de recuperación totalmente anónimo en el portal de educación del </a:t>
          </a:r>
          <a:r>
            <a:rPr lang="es-ES" sz="1250" kern="1200" dirty="0" err="1"/>
            <a:t>JCyL</a:t>
          </a:r>
          <a:endParaRPr lang="es-ES" sz="1250" kern="1200" dirty="0"/>
        </a:p>
        <a:p>
          <a:pPr marL="0" lvl="0" indent="0" algn="just" defTabSz="555625">
            <a:lnSpc>
              <a:spcPct val="90000"/>
            </a:lnSpc>
            <a:spcBef>
              <a:spcPct val="0"/>
            </a:spcBef>
            <a:spcAft>
              <a:spcPct val="35000"/>
            </a:spcAft>
            <a:buNone/>
          </a:pPr>
          <a:r>
            <a:rPr lang="es-ES" sz="1250" b="1" kern="1200" dirty="0"/>
            <a:t>CORREO ELÉCTRÓNICO</a:t>
          </a:r>
          <a:r>
            <a:rPr lang="es-ES" sz="1250" kern="1200" dirty="0"/>
            <a:t>: La cuenta de correo-e “@educa.jcyl.es” es institucional de uso personal. Es la base de acceso a todos los servicios digitales de la </a:t>
          </a:r>
          <a:r>
            <a:rPr lang="es-ES" sz="1250" kern="1200" dirty="0" err="1"/>
            <a:t>JCyL</a:t>
          </a:r>
          <a:r>
            <a:rPr lang="es-ES" sz="1250" kern="1200" dirty="0"/>
            <a:t>. Cualquiera puede conocerla buscando por mi nombre y apellidos como destinatario de un correo electrónico. Pero para que no sea tan visible en Moodle puedo tomar la precaución que se ven en las siguientes diapositivas.</a:t>
          </a:r>
        </a:p>
      </dsp:txBody>
      <dsp:txXfrm rot="10800000">
        <a:off x="543072" y="1309778"/>
        <a:ext cx="3347343" cy="3896847"/>
      </dsp:txXfrm>
    </dsp:sp>
    <dsp:sp modelId="{3772BEDF-724B-42E7-B695-CB77123A2AAF}">
      <dsp:nvSpPr>
        <dsp:cNvPr id="0" name=""/>
        <dsp:cNvSpPr/>
      </dsp:nvSpPr>
      <dsp:spPr>
        <a:xfrm>
          <a:off x="4333593" y="262791"/>
          <a:ext cx="3578491" cy="72359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928011-2401-45F6-B635-DAFA7EEA2408}">
      <dsp:nvSpPr>
        <dsp:cNvPr id="0" name=""/>
        <dsp:cNvSpPr/>
      </dsp:nvSpPr>
      <dsp:spPr>
        <a:xfrm rot="10800000">
          <a:off x="4368547" y="1309778"/>
          <a:ext cx="3566721" cy="400653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just" defTabSz="622300">
            <a:lnSpc>
              <a:spcPct val="90000"/>
            </a:lnSpc>
            <a:spcBef>
              <a:spcPct val="0"/>
            </a:spcBef>
            <a:spcAft>
              <a:spcPct val="35000"/>
            </a:spcAft>
            <a:buNone/>
          </a:pPr>
          <a:r>
            <a:rPr lang="es-ES" sz="1400" b="1" kern="1200" dirty="0"/>
            <a:t>EL PROFESOR</a:t>
          </a:r>
          <a:r>
            <a:rPr lang="es-ES" sz="1400" b="0" kern="1200" dirty="0"/>
            <a:t>: El profesor de un curso MOODLE tiene acceso a toda mi actividad en el curso: accesos, acciones, participación, calificaciones. </a:t>
          </a:r>
        </a:p>
        <a:p>
          <a:pPr marL="0" lvl="0" indent="0" algn="just" defTabSz="622300">
            <a:lnSpc>
              <a:spcPct val="90000"/>
            </a:lnSpc>
            <a:spcBef>
              <a:spcPct val="0"/>
            </a:spcBef>
            <a:spcAft>
              <a:spcPct val="35000"/>
            </a:spcAft>
            <a:buNone/>
          </a:pPr>
          <a:r>
            <a:rPr lang="es-ES" sz="1400" b="1" kern="1200" dirty="0"/>
            <a:t>COMPAÑEROS</a:t>
          </a:r>
          <a:r>
            <a:rPr lang="es-ES" sz="1400" b="0" kern="1200" dirty="0"/>
            <a:t>: Pueden verme, más o menos, como en una clase normal.  Verán mi nombre como uno más de todos los participantes. También podrán saber si estoy conectado o si lo he estado en los últimos cinco minutos</a:t>
          </a:r>
        </a:p>
        <a:p>
          <a:pPr marL="0" lvl="0" indent="0" algn="just" defTabSz="622300">
            <a:lnSpc>
              <a:spcPct val="90000"/>
            </a:lnSpc>
            <a:spcBef>
              <a:spcPct val="0"/>
            </a:spcBef>
            <a:spcAft>
              <a:spcPct val="35000"/>
            </a:spcAft>
            <a:buNone/>
          </a:pPr>
          <a:r>
            <a:rPr lang="es-ES" sz="1400" b="1" kern="1200" dirty="0"/>
            <a:t>PADRES</a:t>
          </a:r>
          <a:r>
            <a:rPr lang="es-ES" sz="1400" b="0" kern="1200" dirty="0"/>
            <a:t>: El profesor puede incluirlos como participantes en mi curso. Es como si estuvieran en mi clase. Pueden ver parte de lo que hago. Esto depende de qué permisos les del profesor del curso MOODLE. </a:t>
          </a:r>
        </a:p>
        <a:p>
          <a:pPr marL="0" lvl="0" indent="0" algn="ctr" defTabSz="622300">
            <a:lnSpc>
              <a:spcPct val="90000"/>
            </a:lnSpc>
            <a:spcBef>
              <a:spcPct val="0"/>
            </a:spcBef>
            <a:spcAft>
              <a:spcPct val="35000"/>
            </a:spcAft>
            <a:buNone/>
          </a:pPr>
          <a:endParaRPr lang="es-ES" sz="1200" kern="1200" dirty="0"/>
        </a:p>
      </dsp:txBody>
      <dsp:txXfrm rot="10800000">
        <a:off x="4478236" y="1309778"/>
        <a:ext cx="3347343" cy="3896847"/>
      </dsp:txXfrm>
    </dsp:sp>
    <dsp:sp modelId="{14344C72-3650-41AC-9146-6F7EBF4FEC8A}">
      <dsp:nvSpPr>
        <dsp:cNvPr id="0" name=""/>
        <dsp:cNvSpPr/>
      </dsp:nvSpPr>
      <dsp:spPr>
        <a:xfrm>
          <a:off x="8304710" y="262809"/>
          <a:ext cx="3572892" cy="72359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5FA77-31ED-4008-88AC-F078251C08A9}">
      <dsp:nvSpPr>
        <dsp:cNvPr id="0" name=""/>
        <dsp:cNvSpPr/>
      </dsp:nvSpPr>
      <dsp:spPr>
        <a:xfrm rot="10800000">
          <a:off x="8300911" y="1309778"/>
          <a:ext cx="3566721" cy="400653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just" defTabSz="577850">
            <a:lnSpc>
              <a:spcPct val="90000"/>
            </a:lnSpc>
            <a:spcBef>
              <a:spcPct val="0"/>
            </a:spcBef>
            <a:spcAft>
              <a:spcPct val="35000"/>
            </a:spcAft>
            <a:buNone/>
          </a:pPr>
          <a:r>
            <a:rPr lang="es-ES" sz="1300" b="0" kern="1200" dirty="0"/>
            <a:t>Todos los participantes en el mismo curso MOODEL pueden localizarme por mi nombre y comunicarse conmigo gracias a tres herramientas:</a:t>
          </a:r>
        </a:p>
        <a:p>
          <a:pPr marL="0" lvl="0" indent="0" algn="just" defTabSz="577850">
            <a:lnSpc>
              <a:spcPct val="90000"/>
            </a:lnSpc>
            <a:spcBef>
              <a:spcPct val="0"/>
            </a:spcBef>
            <a:spcAft>
              <a:spcPct val="35000"/>
            </a:spcAft>
            <a:buNone/>
          </a:pPr>
          <a:r>
            <a:rPr lang="es-ES" sz="1300" b="1" kern="1200" dirty="0"/>
            <a:t>FOROS</a:t>
          </a:r>
          <a:r>
            <a:rPr lang="es-ES" sz="1300" b="0" kern="1200" dirty="0"/>
            <a:t>: Para la comunicación grupal. Todos los participantes del foro ven todas las intervenciones de todos y pueden responder a cada una.</a:t>
          </a:r>
        </a:p>
        <a:p>
          <a:pPr marL="0" lvl="0" indent="0" algn="just" defTabSz="577850">
            <a:lnSpc>
              <a:spcPct val="90000"/>
            </a:lnSpc>
            <a:spcBef>
              <a:spcPct val="0"/>
            </a:spcBef>
            <a:spcAft>
              <a:spcPct val="35000"/>
            </a:spcAft>
            <a:buNone/>
          </a:pPr>
          <a:r>
            <a:rPr lang="es-ES" sz="1300" b="1" kern="1200" dirty="0"/>
            <a:t>MENSAJERÍA    </a:t>
          </a:r>
          <a:r>
            <a:rPr lang="es-ES" sz="1300" b="0" kern="1200" dirty="0"/>
            <a:t>: Es una herramienta tipo “chat”. Puedo enviar mensajes rápidos, sin posibilidad de ajuntar archivos, a uno o varios participantes del curso. Solo pueden ver los mensajes aquellos a quienes van dirigidos.</a:t>
          </a:r>
        </a:p>
        <a:p>
          <a:pPr marL="0" lvl="0" indent="0" algn="just" defTabSz="577850">
            <a:lnSpc>
              <a:spcPct val="90000"/>
            </a:lnSpc>
            <a:spcBef>
              <a:spcPct val="0"/>
            </a:spcBef>
            <a:spcAft>
              <a:spcPct val="35000"/>
            </a:spcAft>
            <a:buNone/>
          </a:pPr>
          <a:r>
            <a:rPr lang="es-ES" sz="1300" b="1" kern="1200" dirty="0"/>
            <a:t>CORREO   </a:t>
          </a:r>
          <a:r>
            <a:rPr lang="es-ES" sz="1300" b="0" kern="1200" dirty="0"/>
            <a:t>: ES una herramienta de correo electrónico interno de la plataforma. Permite enviar mensajes a uno o varios usuarios. Los mensajes solo los ven los usuarios a quienes van dirigidos. </a:t>
          </a:r>
        </a:p>
        <a:p>
          <a:pPr marL="0" lvl="0" indent="0" algn="ctr" defTabSz="577850">
            <a:lnSpc>
              <a:spcPct val="90000"/>
            </a:lnSpc>
            <a:spcBef>
              <a:spcPct val="0"/>
            </a:spcBef>
            <a:spcAft>
              <a:spcPct val="35000"/>
            </a:spcAft>
            <a:buNone/>
          </a:pPr>
          <a:r>
            <a:rPr lang="es-ES" sz="1100" b="0" kern="1200" dirty="0"/>
            <a:t> </a:t>
          </a:r>
          <a:endParaRPr lang="es-ES" sz="1100" kern="1200" dirty="0"/>
        </a:p>
      </dsp:txBody>
      <dsp:txXfrm rot="10800000">
        <a:off x="8410600" y="1309778"/>
        <a:ext cx="3347343" cy="3896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B7D3-9A96-4D52-AEAC-687286D741A0}">
      <dsp:nvSpPr>
        <dsp:cNvPr id="0" name=""/>
        <dsp:cNvSpPr/>
      </dsp:nvSpPr>
      <dsp:spPr>
        <a:xfrm>
          <a:off x="0" y="12188"/>
          <a:ext cx="3900449" cy="22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C0AD1-4A3E-42AA-A62A-6D70220E3E36}">
      <dsp:nvSpPr>
        <dsp:cNvPr id="0" name=""/>
        <dsp:cNvSpPr/>
      </dsp:nvSpPr>
      <dsp:spPr>
        <a:xfrm>
          <a:off x="70252" y="578921"/>
          <a:ext cx="3194825" cy="11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s-ES" sz="1800" kern="1200" dirty="0"/>
            <a:t>Ocultar mi dirección de coreo electrónico</a:t>
          </a:r>
        </a:p>
      </dsp:txBody>
      <dsp:txXfrm>
        <a:off x="70252" y="578921"/>
        <a:ext cx="3194825" cy="111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B7D3-9A96-4D52-AEAC-687286D741A0}">
      <dsp:nvSpPr>
        <dsp:cNvPr id="0" name=""/>
        <dsp:cNvSpPr/>
      </dsp:nvSpPr>
      <dsp:spPr>
        <a:xfrm>
          <a:off x="0" y="12188"/>
          <a:ext cx="3900449" cy="22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C0AD1-4A3E-42AA-A62A-6D70220E3E36}">
      <dsp:nvSpPr>
        <dsp:cNvPr id="0" name=""/>
        <dsp:cNvSpPr/>
      </dsp:nvSpPr>
      <dsp:spPr>
        <a:xfrm>
          <a:off x="70252" y="578921"/>
          <a:ext cx="3194825" cy="11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s-ES" sz="1800" kern="1200" dirty="0"/>
            <a:t>Ocultar mi dirección de coreo electrónico</a:t>
          </a:r>
        </a:p>
      </dsp:txBody>
      <dsp:txXfrm>
        <a:off x="70252" y="578921"/>
        <a:ext cx="3194825" cy="111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B7D3-9A96-4D52-AEAC-687286D741A0}">
      <dsp:nvSpPr>
        <dsp:cNvPr id="0" name=""/>
        <dsp:cNvSpPr/>
      </dsp:nvSpPr>
      <dsp:spPr>
        <a:xfrm>
          <a:off x="0" y="12188"/>
          <a:ext cx="3900449" cy="22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C0AD1-4A3E-42AA-A62A-6D70220E3E36}">
      <dsp:nvSpPr>
        <dsp:cNvPr id="0" name=""/>
        <dsp:cNvSpPr/>
      </dsp:nvSpPr>
      <dsp:spPr>
        <a:xfrm>
          <a:off x="70252" y="578921"/>
          <a:ext cx="3194825" cy="11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s-ES" sz="1800" kern="1200" dirty="0"/>
            <a:t>Ocultar mi dirección de correo electrónico</a:t>
          </a:r>
        </a:p>
      </dsp:txBody>
      <dsp:txXfrm>
        <a:off x="70252" y="578921"/>
        <a:ext cx="3194825" cy="111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B7D3-9A96-4D52-AEAC-687286D741A0}">
      <dsp:nvSpPr>
        <dsp:cNvPr id="0" name=""/>
        <dsp:cNvSpPr/>
      </dsp:nvSpPr>
      <dsp:spPr>
        <a:xfrm>
          <a:off x="0" y="12188"/>
          <a:ext cx="3900449" cy="223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C0AD1-4A3E-42AA-A62A-6D70220E3E36}">
      <dsp:nvSpPr>
        <dsp:cNvPr id="0" name=""/>
        <dsp:cNvSpPr/>
      </dsp:nvSpPr>
      <dsp:spPr>
        <a:xfrm>
          <a:off x="70252" y="578921"/>
          <a:ext cx="3194825" cy="11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s-ES" sz="1800" kern="1200" dirty="0"/>
            <a:t>Ocultar mi dirección de correo electrónico</a:t>
          </a:r>
        </a:p>
      </dsp:txBody>
      <dsp:txXfrm>
        <a:off x="70252" y="578921"/>
        <a:ext cx="3194825" cy="111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48BD5-820D-4DC0-BB5D-1AB7349A6562}">
      <dsp:nvSpPr>
        <dsp:cNvPr id="0" name=""/>
        <dsp:cNvSpPr/>
      </dsp:nvSpPr>
      <dsp:spPr>
        <a:xfrm>
          <a:off x="0" y="0"/>
          <a:ext cx="9919853" cy="223612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883E2D-FD89-4CDA-BEB9-A9A34B6DFF3E}">
      <dsp:nvSpPr>
        <dsp:cNvPr id="0" name=""/>
        <dsp:cNvSpPr/>
      </dsp:nvSpPr>
      <dsp:spPr>
        <a:xfrm>
          <a:off x="417401" y="298149"/>
          <a:ext cx="1793904" cy="163982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8ADA72-87F3-46DC-B6A2-4B3F2436E7A4}">
      <dsp:nvSpPr>
        <dsp:cNvPr id="0" name=""/>
        <dsp:cNvSpPr/>
      </dsp:nvSpPr>
      <dsp:spPr>
        <a:xfrm rot="10800000">
          <a:off x="301308" y="2236123"/>
          <a:ext cx="2026089" cy="273304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b="1" kern="1200" dirty="0"/>
            <a:t>Crea un vínculo que todos los usuarios pueden usar para tener acceso al documento o carpeta, incluso si no está iniciados Office 365 o OneDrive. Use esta opción para compartir con nadie, dentro o fuera de su empresa. Este vínculo también se desvían alrededor para todos los usuarios.</a:t>
          </a:r>
        </a:p>
      </dsp:txBody>
      <dsp:txXfrm rot="10800000">
        <a:off x="363617" y="2236123"/>
        <a:ext cx="1901471" cy="2670731"/>
      </dsp:txXfrm>
    </dsp:sp>
    <dsp:sp modelId="{368DE5A0-70FB-4F64-A883-43D54F827863}">
      <dsp:nvSpPr>
        <dsp:cNvPr id="0" name=""/>
        <dsp:cNvSpPr/>
      </dsp:nvSpPr>
      <dsp:spPr>
        <a:xfrm>
          <a:off x="2744319" y="298149"/>
          <a:ext cx="1793904" cy="163982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FCA28-ECEE-4963-A882-9BEE20062C2A}">
      <dsp:nvSpPr>
        <dsp:cNvPr id="0" name=""/>
        <dsp:cNvSpPr/>
      </dsp:nvSpPr>
      <dsp:spPr>
        <a:xfrm rot="10800000">
          <a:off x="2506789" y="2236123"/>
          <a:ext cx="2268966" cy="273304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b="1" kern="1200" dirty="0"/>
            <a:t>Crea un vínculo que solo las personas de su organización que se ha conectado a Office 365 pueden usar para tener acceso al documento o carpeta. Use esta opción para compartir con cualquier persona de su organización. Este vínculo no funcionará para invitados de su organización de Office 365 ni funcionará para las personas que no han iniciado sesión.</a:t>
          </a:r>
        </a:p>
      </dsp:txBody>
      <dsp:txXfrm rot="10800000">
        <a:off x="2576568" y="2236123"/>
        <a:ext cx="2129408" cy="2663261"/>
      </dsp:txXfrm>
    </dsp:sp>
    <dsp:sp modelId="{3FC29FE2-B45A-4EE7-9513-69AE98215DB7}">
      <dsp:nvSpPr>
        <dsp:cNvPr id="0" name=""/>
        <dsp:cNvSpPr/>
      </dsp:nvSpPr>
      <dsp:spPr>
        <a:xfrm>
          <a:off x="5094084" y="298149"/>
          <a:ext cx="1793904" cy="163982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207712-219C-41ED-AD02-4099FCFFC2FA}">
      <dsp:nvSpPr>
        <dsp:cNvPr id="0" name=""/>
        <dsp:cNvSpPr/>
      </dsp:nvSpPr>
      <dsp:spPr>
        <a:xfrm rot="10800000">
          <a:off x="4955146" y="2236123"/>
          <a:ext cx="2071780" cy="273304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b="1" kern="1200" dirty="0"/>
            <a:t>Devuelve un vínculo que puede ser usado por personas que ya tienen acceso al documento o carpeta. No cambia los permisos en el elemento. Use esta opción si desea enviar un vínculo a alguien que ya tiene acceso.</a:t>
          </a:r>
          <a:endParaRPr lang="es-ES" sz="1200" kern="1200" dirty="0"/>
        </a:p>
      </dsp:txBody>
      <dsp:txXfrm rot="10800000">
        <a:off x="5018860" y="2236123"/>
        <a:ext cx="1944352" cy="2669326"/>
      </dsp:txXfrm>
    </dsp:sp>
    <dsp:sp modelId="{FA13BC21-B55D-4523-8F76-E57BB2F93646}">
      <dsp:nvSpPr>
        <dsp:cNvPr id="0" name=""/>
        <dsp:cNvSpPr/>
      </dsp:nvSpPr>
      <dsp:spPr>
        <a:xfrm>
          <a:off x="7515478" y="298149"/>
          <a:ext cx="1793904" cy="163982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E0E144-037E-4322-8AC8-FF43208FAB1C}">
      <dsp:nvSpPr>
        <dsp:cNvPr id="0" name=""/>
        <dsp:cNvSpPr/>
      </dsp:nvSpPr>
      <dsp:spPr>
        <a:xfrm rot="10800000">
          <a:off x="7206317" y="2236123"/>
          <a:ext cx="2412227" cy="273304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b="1" kern="1200" dirty="0"/>
            <a:t>Crea un vínculo que solo las personas que especifique pueden usar para tener acceso a la carpeta o el documento. Escriba los nombres o direcciones de correo electrónico de las personas a quienes desea conceder acceso. Use esta opción para compartir con personas específicas, que puede estar dentro o fuera de su organización. Las personas con las que comparta no podrán reenviar este vínculo a otras personas.</a:t>
          </a:r>
        </a:p>
      </dsp:txBody>
      <dsp:txXfrm rot="10800000">
        <a:off x="7280501" y="2236123"/>
        <a:ext cx="2263859" cy="26588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20C5F-31FF-4624-9840-6633D9BCE0CC}">
      <dsp:nvSpPr>
        <dsp:cNvPr id="0" name=""/>
        <dsp:cNvSpPr/>
      </dsp:nvSpPr>
      <dsp:spPr>
        <a:xfrm rot="10800000">
          <a:off x="851053" y="836"/>
          <a:ext cx="6844016" cy="856015"/>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69" tIns="60960" rIns="113792" bIns="60960" numCol="1" spcCol="1270" anchor="ctr" anchorCtr="0">
          <a:noAutofit/>
        </a:bodyPr>
        <a:lstStyle/>
        <a:p>
          <a:pPr marL="0" lvl="0" indent="0" algn="l" defTabSz="711200">
            <a:lnSpc>
              <a:spcPct val="90000"/>
            </a:lnSpc>
            <a:spcBef>
              <a:spcPct val="0"/>
            </a:spcBef>
            <a:spcAft>
              <a:spcPct val="35000"/>
            </a:spcAft>
            <a:buNone/>
          </a:pPr>
          <a:r>
            <a:rPr lang="es-ES" sz="1600" kern="1200" dirty="0"/>
            <a:t>Acceded a vuestro </a:t>
          </a:r>
          <a:r>
            <a:rPr lang="es-ES" sz="1600" b="1" kern="1200" dirty="0" err="1"/>
            <a:t>Onedrive</a:t>
          </a:r>
          <a:r>
            <a:rPr lang="es-ES" sz="1600" kern="1200" dirty="0"/>
            <a:t> en </a:t>
          </a:r>
          <a:r>
            <a:rPr lang="es-ES" sz="1600" b="1" kern="1200" dirty="0"/>
            <a:t>Office365 </a:t>
          </a:r>
          <a:r>
            <a:rPr lang="es-ES" sz="1600" kern="1200" dirty="0"/>
            <a:t>y cread 3 carpetas en las que subiréis al menos un archivo de diferentes tipo (.</a:t>
          </a:r>
          <a:r>
            <a:rPr lang="es-ES" sz="1600" kern="1200" dirty="0" err="1"/>
            <a:t>doc</a:t>
          </a:r>
          <a:r>
            <a:rPr lang="es-ES" sz="1600" kern="1200" dirty="0"/>
            <a:t>, .PPT, vídeo, imagen...).</a:t>
          </a:r>
        </a:p>
      </dsp:txBody>
      <dsp:txXfrm rot="10800000">
        <a:off x="1065057" y="836"/>
        <a:ext cx="6630012" cy="856015"/>
      </dsp:txXfrm>
    </dsp:sp>
    <dsp:sp modelId="{3E4B40D9-D045-4660-B76A-A1C8E0D7EE3F}">
      <dsp:nvSpPr>
        <dsp:cNvPr id="0" name=""/>
        <dsp:cNvSpPr/>
      </dsp:nvSpPr>
      <dsp:spPr>
        <a:xfrm>
          <a:off x="544776" y="61859"/>
          <a:ext cx="728319" cy="728319"/>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CC2B76-0C7B-4212-9B8F-0D9D3E08293E}">
      <dsp:nvSpPr>
        <dsp:cNvPr id="0" name=""/>
        <dsp:cNvSpPr/>
      </dsp:nvSpPr>
      <dsp:spPr>
        <a:xfrm rot="10800000">
          <a:off x="886175" y="1074260"/>
          <a:ext cx="6773772" cy="969756"/>
        </a:xfrm>
        <a:prstGeom prst="homePlat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69" tIns="60960" rIns="113792" bIns="60960" numCol="1" spcCol="1270" anchor="ctr" anchorCtr="0">
          <a:noAutofit/>
        </a:bodyPr>
        <a:lstStyle/>
        <a:p>
          <a:pPr marL="0" lvl="0" indent="0" algn="l" defTabSz="711200">
            <a:lnSpc>
              <a:spcPct val="90000"/>
            </a:lnSpc>
            <a:spcBef>
              <a:spcPct val="0"/>
            </a:spcBef>
            <a:spcAft>
              <a:spcPct val="35000"/>
            </a:spcAft>
            <a:buNone/>
          </a:pPr>
          <a:r>
            <a:rPr lang="es-ES" sz="1600" kern="1200" dirty="0"/>
            <a:t>Compartid carpetas y archivos con vuestro compañero </a:t>
          </a:r>
        </a:p>
        <a:p>
          <a:pPr marL="0" lvl="0" indent="0" algn="l" defTabSz="711200">
            <a:lnSpc>
              <a:spcPct val="90000"/>
            </a:lnSpc>
            <a:spcBef>
              <a:spcPct val="0"/>
            </a:spcBef>
            <a:spcAft>
              <a:spcPct val="35000"/>
            </a:spcAft>
            <a:buNone/>
          </a:pPr>
          <a:r>
            <a:rPr lang="es-ES" sz="1600" kern="1200" dirty="0"/>
            <a:t>probando los distintos permisos.</a:t>
          </a:r>
        </a:p>
      </dsp:txBody>
      <dsp:txXfrm rot="10800000">
        <a:off x="1128614" y="1074260"/>
        <a:ext cx="6531333" cy="969756"/>
      </dsp:txXfrm>
    </dsp:sp>
    <dsp:sp modelId="{6E556E04-C0AB-4830-81F5-159CC6C37995}">
      <dsp:nvSpPr>
        <dsp:cNvPr id="0" name=""/>
        <dsp:cNvSpPr/>
      </dsp:nvSpPr>
      <dsp:spPr>
        <a:xfrm>
          <a:off x="558388" y="1198213"/>
          <a:ext cx="728319" cy="728319"/>
        </a:xfrm>
        <a:prstGeom prst="ellipse">
          <a:avLst/>
        </a:prstGeom>
        <a:solidFill>
          <a:schemeClr val="accent5">
            <a:tint val="50000"/>
            <a:hueOff val="-1847243"/>
            <a:satOff val="-3249"/>
            <a:lumOff val="-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4012A4-3666-4A98-9A30-BC5A037F6BE9}">
      <dsp:nvSpPr>
        <dsp:cNvPr id="0" name=""/>
        <dsp:cNvSpPr/>
      </dsp:nvSpPr>
      <dsp:spPr>
        <a:xfrm rot="10800000">
          <a:off x="908140" y="2261426"/>
          <a:ext cx="6729841" cy="946989"/>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69" tIns="60960" rIns="113792" bIns="60960" numCol="1" spcCol="1270" anchor="ctr" anchorCtr="0">
          <a:noAutofit/>
        </a:bodyPr>
        <a:lstStyle/>
        <a:p>
          <a:pPr marL="0" lvl="0" indent="0" algn="l" defTabSz="711200">
            <a:lnSpc>
              <a:spcPct val="90000"/>
            </a:lnSpc>
            <a:spcBef>
              <a:spcPct val="0"/>
            </a:spcBef>
            <a:spcAft>
              <a:spcPct val="35000"/>
            </a:spcAft>
            <a:buNone/>
          </a:pPr>
          <a:r>
            <a:rPr lang="es-ES" sz="1600" kern="1200" dirty="0"/>
            <a:t>Deberéis utilizar el correo electrónico para comprobar los efectos que tiene aplicar uno u otro permiso y si se pueden VER o EDITAR los archivos compartidos.</a:t>
          </a:r>
        </a:p>
      </dsp:txBody>
      <dsp:txXfrm rot="10800000">
        <a:off x="1144887" y="2261426"/>
        <a:ext cx="6493094" cy="946989"/>
      </dsp:txXfrm>
    </dsp:sp>
    <dsp:sp modelId="{FDC54C25-5DAD-4297-9D68-C75F17C09C5B}">
      <dsp:nvSpPr>
        <dsp:cNvPr id="0" name=""/>
        <dsp:cNvSpPr/>
      </dsp:nvSpPr>
      <dsp:spPr>
        <a:xfrm>
          <a:off x="578657" y="2267646"/>
          <a:ext cx="728319" cy="728319"/>
        </a:xfrm>
        <a:prstGeom prst="ellipse">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73A026-E5FE-4C9C-8EF8-51B6B67CCAB9}">
      <dsp:nvSpPr>
        <dsp:cNvPr id="0" name=""/>
        <dsp:cNvSpPr/>
      </dsp:nvSpPr>
      <dsp:spPr>
        <a:xfrm rot="10800000">
          <a:off x="932322" y="3425824"/>
          <a:ext cx="6681477" cy="994111"/>
        </a:xfrm>
        <a:prstGeom prst="homePlat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69" tIns="60960" rIns="113792" bIns="60960" numCol="1" spcCol="1270" anchor="ctr" anchorCtr="0">
          <a:noAutofit/>
        </a:bodyPr>
        <a:lstStyle/>
        <a:p>
          <a:pPr marL="0" lvl="0" indent="0" algn="l" defTabSz="711200">
            <a:lnSpc>
              <a:spcPct val="90000"/>
            </a:lnSpc>
            <a:spcBef>
              <a:spcPct val="0"/>
            </a:spcBef>
            <a:spcAft>
              <a:spcPct val="35000"/>
            </a:spcAft>
            <a:buNone/>
          </a:pPr>
          <a:r>
            <a:rPr lang="es-ES" sz="1600" kern="1200" dirty="0"/>
            <a:t>Para cambiar las opciones de </a:t>
          </a:r>
          <a:r>
            <a:rPr lang="es-ES" sz="1600" b="1" kern="1200" dirty="0"/>
            <a:t>VER</a:t>
          </a:r>
          <a:r>
            <a:rPr lang="es-ES" sz="1600" kern="1200" dirty="0"/>
            <a:t> a </a:t>
          </a:r>
          <a:r>
            <a:rPr lang="es-ES" sz="1600" b="1" kern="1200" dirty="0"/>
            <a:t>EDITAR</a:t>
          </a:r>
          <a:r>
            <a:rPr lang="es-ES" sz="1600" kern="1200" dirty="0"/>
            <a:t>  o viceversa, pinchar en </a:t>
          </a:r>
        </a:p>
      </dsp:txBody>
      <dsp:txXfrm rot="10800000">
        <a:off x="1180850" y="3425824"/>
        <a:ext cx="6432949" cy="994111"/>
      </dsp:txXfrm>
    </dsp:sp>
    <dsp:sp modelId="{1E77DFBC-7132-410D-9C33-CAF3BDF59DD2}">
      <dsp:nvSpPr>
        <dsp:cNvPr id="0" name=""/>
        <dsp:cNvSpPr/>
      </dsp:nvSpPr>
      <dsp:spPr>
        <a:xfrm>
          <a:off x="584513" y="3493565"/>
          <a:ext cx="728319" cy="728319"/>
        </a:xfrm>
        <a:prstGeom prst="ellipse">
          <a:avLst/>
        </a:prstGeom>
        <a:solidFill>
          <a:schemeClr val="accent5">
            <a:tint val="50000"/>
            <a:hueOff val="-5541728"/>
            <a:satOff val="-9748"/>
            <a:lumOff val="-1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0D29C8-8743-4F8B-85D6-6E7E172577A4}">
      <dsp:nvSpPr>
        <dsp:cNvPr id="0" name=""/>
        <dsp:cNvSpPr/>
      </dsp:nvSpPr>
      <dsp:spPr>
        <a:xfrm rot="10800000">
          <a:off x="952071" y="4637345"/>
          <a:ext cx="6641979" cy="988416"/>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169" tIns="60960" rIns="113792" bIns="60960" numCol="1" spcCol="1270" anchor="ctr" anchorCtr="0">
          <a:noAutofit/>
        </a:bodyPr>
        <a:lstStyle/>
        <a:p>
          <a:pPr marL="0" lvl="0" indent="0" algn="ctr" defTabSz="711200">
            <a:lnSpc>
              <a:spcPct val="90000"/>
            </a:lnSpc>
            <a:spcBef>
              <a:spcPct val="0"/>
            </a:spcBef>
            <a:spcAft>
              <a:spcPct val="35000"/>
            </a:spcAft>
            <a:buNone/>
          </a:pPr>
          <a:r>
            <a:rPr lang="es-ES" sz="1600" kern="1200" dirty="0"/>
            <a:t>En las opciones que se te mostrarán en la parte superior derecha, pestaña </a:t>
          </a:r>
          <a:r>
            <a:rPr lang="es-ES" sz="1600" b="1" kern="1200" dirty="0"/>
            <a:t>CONCEDER PERMISOS</a:t>
          </a:r>
          <a:r>
            <a:rPr lang="es-ES" sz="1600" kern="1200" dirty="0"/>
            <a:t>, prueba las opciones de </a:t>
          </a:r>
          <a:r>
            <a:rPr lang="es-ES" sz="1600" b="1" kern="1200" dirty="0"/>
            <a:t>PUEDE VER</a:t>
          </a:r>
          <a:r>
            <a:rPr lang="es-ES" sz="1600" kern="1200" dirty="0"/>
            <a:t>  o </a:t>
          </a:r>
          <a:r>
            <a:rPr lang="es-ES" sz="1600" b="1" kern="1200" dirty="0"/>
            <a:t>PUEDE EDITAR</a:t>
          </a:r>
          <a:r>
            <a:rPr lang="es-ES" sz="1600" kern="1200" dirty="0"/>
            <a:t>, reenviando mensaje a tu compañero para que pruebe si funcionan los cambios.</a:t>
          </a:r>
        </a:p>
      </dsp:txBody>
      <dsp:txXfrm rot="10800000">
        <a:off x="1199175" y="4637345"/>
        <a:ext cx="6394875" cy="988416"/>
      </dsp:txXfrm>
    </dsp:sp>
    <dsp:sp modelId="{941B24D0-B9C3-4253-9A74-CC7FA22BAA97}">
      <dsp:nvSpPr>
        <dsp:cNvPr id="0" name=""/>
        <dsp:cNvSpPr/>
      </dsp:nvSpPr>
      <dsp:spPr>
        <a:xfrm>
          <a:off x="552445" y="4667774"/>
          <a:ext cx="728319" cy="728319"/>
        </a:xfrm>
        <a:prstGeom prst="ellipse">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39620-934C-45AC-884B-66573A81BB04}" type="datetimeFigureOut">
              <a:rPr lang="es-ES" smtClean="0"/>
              <a:t>31/01/2019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AF4D7-F111-48E6-B986-4D34D54C42CC}" type="slidenum">
              <a:rPr lang="es-ES" smtClean="0"/>
              <a:t>‹Nº›</a:t>
            </a:fld>
            <a:endParaRPr lang="es-ES"/>
          </a:p>
        </p:txBody>
      </p:sp>
    </p:spTree>
    <p:extLst>
      <p:ext uri="{BB962C8B-B14F-4D97-AF65-F5344CB8AC3E}">
        <p14:creationId xmlns:p14="http://schemas.microsoft.com/office/powerpoint/2010/main" val="279654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524003" y="1122361"/>
            <a:ext cx="9144000" cy="2387598"/>
          </a:xfrm>
        </p:spPr>
        <p:txBody>
          <a:bodyPr anchor="b" anchorCtr="1"/>
          <a:lstStyle>
            <a:lvl1pPr algn="ctr">
              <a:defRPr sz="6000"/>
            </a:lvl1pPr>
          </a:lstStyle>
          <a:p>
            <a:pPr lvl="0"/>
            <a:r>
              <a:rPr lang="es-ES"/>
              <a:t>Haga clic para modificar el estilo de título del patrón</a:t>
            </a:r>
          </a:p>
        </p:txBody>
      </p:sp>
      <p:sp>
        <p:nvSpPr>
          <p:cNvPr id="3" name="Subtítulo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pPr lvl="0"/>
            <a:fld id="{2349B14C-4167-4C1B-9775-D3E3064B751C}" type="datetime1">
              <a:rPr lang="es-ES"/>
              <a:pPr lvl="0"/>
              <a:t>31/01/2019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E341FD28-7F2C-44D6-80F2-9852C6A792D9}" type="slidenum">
              <a:t>‹Nº›</a:t>
            </a:fld>
            <a:endParaRPr lang="es-ES"/>
          </a:p>
        </p:txBody>
      </p:sp>
      <p:grpSp>
        <p:nvGrpSpPr>
          <p:cNvPr id="7" name="Grupo 6"/>
          <p:cNvGrpSpPr/>
          <p:nvPr/>
        </p:nvGrpSpPr>
        <p:grpSpPr>
          <a:xfrm>
            <a:off x="0" y="73892"/>
            <a:ext cx="3945928" cy="1360014"/>
            <a:chOff x="0" y="73892"/>
            <a:chExt cx="3945928" cy="1360014"/>
          </a:xfrm>
        </p:grpSpPr>
        <p:grpSp>
          <p:nvGrpSpPr>
            <p:cNvPr id="8" name="Grupo 7"/>
            <p:cNvGrpSpPr/>
            <p:nvPr/>
          </p:nvGrpSpPr>
          <p:grpSpPr>
            <a:xfrm>
              <a:off x="1449863" y="258619"/>
              <a:ext cx="2496065" cy="1175287"/>
              <a:chOff x="1449863" y="258619"/>
              <a:chExt cx="2496065" cy="1175287"/>
            </a:xfrm>
          </p:grpSpPr>
          <p:pic>
            <p:nvPicPr>
              <p:cNvPr id="9" name="Imagen 12">
                <a:extLst/>
              </p:cNvPr>
              <p:cNvPicPr>
                <a:picLocks noChangeAspect="1"/>
              </p:cNvPicPr>
              <p:nvPr/>
            </p:nvPicPr>
            <p:blipFill>
              <a:blip r:embed="rId2"/>
              <a:stretch>
                <a:fillRect/>
              </a:stretch>
            </p:blipFill>
            <p:spPr>
              <a:xfrm>
                <a:off x="1449863" y="258619"/>
                <a:ext cx="2496065" cy="1175287"/>
              </a:xfrm>
              <a:prstGeom prst="rect">
                <a:avLst/>
              </a:prstGeom>
              <a:noFill/>
              <a:ln cap="flat">
                <a:noFill/>
              </a:ln>
            </p:spPr>
          </p:pic>
          <p:sp>
            <p:nvSpPr>
              <p:cNvPr id="11" name="Elipse 15"/>
              <p:cNvSpPr/>
              <p:nvPr/>
            </p:nvSpPr>
            <p:spPr>
              <a:xfrm>
                <a:off x="2641418" y="459403"/>
                <a:ext cx="671782" cy="5710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13" name="Rectángulo 14"/>
              <p:cNvSpPr/>
              <p:nvPr/>
            </p:nvSpPr>
            <p:spPr>
              <a:xfrm>
                <a:off x="2639534" y="378076"/>
                <a:ext cx="335886" cy="652424"/>
              </a:xfrm>
              <a:prstGeom prst="rect">
                <a:avLst/>
              </a:prstGeom>
              <a:solidFill>
                <a:srgbClr val="6C98BF">
                  <a:alpha val="7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grpSp>
        <p:sp>
          <p:nvSpPr>
            <p:cNvPr id="14" name="Rectángulo 8"/>
            <p:cNvSpPr/>
            <p:nvPr/>
          </p:nvSpPr>
          <p:spPr>
            <a:xfrm>
              <a:off x="0" y="744650"/>
              <a:ext cx="1820561" cy="689256"/>
            </a:xfrm>
            <a:prstGeom prst="rect">
              <a:avLst/>
            </a:prstGeom>
            <a:solidFill>
              <a:srgbClr val="3A75A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15" name="Rectángulo 9"/>
            <p:cNvSpPr/>
            <p:nvPr/>
          </p:nvSpPr>
          <p:spPr>
            <a:xfrm>
              <a:off x="0" y="258619"/>
              <a:ext cx="1449863" cy="700220"/>
            </a:xfrm>
            <a:prstGeom prst="rect">
              <a:avLst/>
            </a:prstGeom>
            <a:solidFill>
              <a:srgbClr val="5B9BD5">
                <a:alpha val="4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16" name="Rectángulo 10"/>
            <p:cNvSpPr/>
            <p:nvPr/>
          </p:nvSpPr>
          <p:spPr>
            <a:xfrm>
              <a:off x="1293089" y="258619"/>
              <a:ext cx="618838" cy="700220"/>
            </a:xfrm>
            <a:prstGeom prst="rect">
              <a:avLst/>
            </a:prstGeom>
            <a:solidFill>
              <a:srgbClr val="5B9B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17" name="Elipse 11"/>
            <p:cNvSpPr/>
            <p:nvPr/>
          </p:nvSpPr>
          <p:spPr>
            <a:xfrm>
              <a:off x="341747" y="73892"/>
              <a:ext cx="770345" cy="7955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alpha val="6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grpSp>
      <p:cxnSp>
        <p:nvCxnSpPr>
          <p:cNvPr id="18" name="Conector recto 17"/>
          <p:cNvCxnSpPr/>
          <p:nvPr/>
        </p:nvCxnSpPr>
        <p:spPr>
          <a:xfrm>
            <a:off x="-424875" y="1107823"/>
            <a:ext cx="2733963" cy="0"/>
          </a:xfrm>
          <a:prstGeom prst="straightConnector1">
            <a:avLst/>
          </a:prstGeom>
          <a:noFill/>
          <a:ln w="139702" cap="rnd">
            <a:solidFill>
              <a:srgbClr val="FFFFFF">
                <a:alpha val="69000"/>
              </a:srgbClr>
            </a:solidFill>
            <a:custDash>
              <a:ds d="100000" sp="100000"/>
            </a:custDash>
            <a:round/>
          </a:ln>
        </p:spPr>
      </p:cxnSp>
      <p:sp>
        <p:nvSpPr>
          <p:cNvPr id="19" name="Elipse 18"/>
          <p:cNvSpPr/>
          <p:nvPr userDrawn="1"/>
        </p:nvSpPr>
        <p:spPr>
          <a:xfrm>
            <a:off x="2624874" y="417346"/>
            <a:ext cx="665018" cy="648420"/>
          </a:xfrm>
          <a:prstGeom prst="ellipse">
            <a:avLst/>
          </a:prstGeom>
          <a:blipFill>
            <a:blip r:embed="rId3">
              <a:alphaModFix amt="9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37141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pPr lvl="0"/>
            <a:fld id="{0FDCCF1E-87C6-4292-9BF1-D9583BE2EDED}" type="datetime1">
              <a:rPr lang="es-ES"/>
              <a:pPr lvl="0"/>
              <a:t>31/01/2019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C5CF9B3B-F39B-4677-94FD-D78D83D03A03}" type="slidenum">
              <a:t>‹Nº›</a:t>
            </a:fld>
            <a:endParaRPr lang="es-ES"/>
          </a:p>
        </p:txBody>
      </p:sp>
    </p:spTree>
    <p:extLst>
      <p:ext uri="{BB962C8B-B14F-4D97-AF65-F5344CB8AC3E}">
        <p14:creationId xmlns:p14="http://schemas.microsoft.com/office/powerpoint/2010/main" val="9533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8724903" y="365129"/>
            <a:ext cx="2628899" cy="5811834"/>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pPr lvl="0"/>
            <a:fld id="{4DC51D94-9968-41FA-8B20-F7475160597B}" type="datetime1">
              <a:rPr lang="es-ES"/>
              <a:pPr lvl="0"/>
              <a:t>31/01/2019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B6B7DF47-C1BD-4372-8E98-1065DEDF4E80}" type="slidenum">
              <a:t>‹Nº›</a:t>
            </a:fld>
            <a:endParaRPr lang="es-ES"/>
          </a:p>
        </p:txBody>
      </p:sp>
    </p:spTree>
    <p:extLst>
      <p:ext uri="{BB962C8B-B14F-4D97-AF65-F5344CB8AC3E}">
        <p14:creationId xmlns:p14="http://schemas.microsoft.com/office/powerpoint/2010/main" val="190068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pPr lvl="0"/>
            <a:fld id="{195E6557-4365-444B-B2A2-11BAB8AACBA5}" type="datetime1">
              <a:rPr lang="es-ES"/>
              <a:pPr lvl="0"/>
              <a:t>31/01/2019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16E87CD8-04A6-49CB-BB70-AB5C9F0C2390}" type="slidenum">
              <a:t>‹Nº›</a:t>
            </a:fld>
            <a:endParaRPr lang="es-ES"/>
          </a:p>
        </p:txBody>
      </p:sp>
    </p:spTree>
    <p:extLst>
      <p:ext uri="{BB962C8B-B14F-4D97-AF65-F5344CB8AC3E}">
        <p14:creationId xmlns:p14="http://schemas.microsoft.com/office/powerpoint/2010/main" val="30081185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831847" y="1709735"/>
            <a:ext cx="10515600" cy="2852735"/>
          </a:xfrm>
        </p:spPr>
        <p:txBody>
          <a:bodyPr anchor="b"/>
          <a:lstStyle>
            <a:lvl1pPr>
              <a:defRPr sz="6000"/>
            </a:lvl1pPr>
          </a:lstStyle>
          <a:p>
            <a:pPr lvl="0"/>
            <a:r>
              <a:rPr lang="es-ES"/>
              <a:t>Haga clic para modificar el estilo de título del patrón</a:t>
            </a:r>
          </a:p>
        </p:txBody>
      </p:sp>
      <p:sp>
        <p:nvSpPr>
          <p:cNvPr id="3" name="Marcador de texto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s-ES"/>
              <a:t>Haga clic para modificar el estilo de texto del patrón</a:t>
            </a:r>
          </a:p>
        </p:txBody>
      </p:sp>
      <p:sp>
        <p:nvSpPr>
          <p:cNvPr id="4" name="Marcador de fecha 3"/>
          <p:cNvSpPr txBox="1">
            <a:spLocks noGrp="1"/>
          </p:cNvSpPr>
          <p:nvPr>
            <p:ph type="dt" sz="half" idx="7"/>
          </p:nvPr>
        </p:nvSpPr>
        <p:spPr/>
        <p:txBody>
          <a:bodyPr/>
          <a:lstStyle>
            <a:lvl1pPr>
              <a:defRPr/>
            </a:lvl1pPr>
          </a:lstStyle>
          <a:p>
            <a:pPr lvl="0"/>
            <a:fld id="{4251F885-2DDB-4A01-A3D9-EF8600E5B936}" type="datetime1">
              <a:rPr lang="es-ES"/>
              <a:pPr lvl="0"/>
              <a:t>31/01/2019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15D272A7-2301-44DA-B403-BF7FE67516E3}" type="slidenum">
              <a:t>‹Nº›</a:t>
            </a:fld>
            <a:endParaRPr lang="es-ES"/>
          </a:p>
        </p:txBody>
      </p:sp>
    </p:spTree>
    <p:extLst>
      <p:ext uri="{BB962C8B-B14F-4D97-AF65-F5344CB8AC3E}">
        <p14:creationId xmlns:p14="http://schemas.microsoft.com/office/powerpoint/2010/main" val="194744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pPr lvl="0"/>
            <a:fld id="{AF34B124-7151-40E0-9B52-5786970B2105}" type="datetime1">
              <a:rPr lang="es-ES"/>
              <a:pPr lvl="0"/>
              <a:t>31/01/2019</a:t>
            </a:fld>
            <a:endParaRPr lang="es-ES"/>
          </a:p>
        </p:txBody>
      </p:sp>
      <p:sp>
        <p:nvSpPr>
          <p:cNvPr id="6" name="Marcador de pie de página 5"/>
          <p:cNvSpPr txBox="1">
            <a:spLocks noGrp="1"/>
          </p:cNvSpPr>
          <p:nvPr>
            <p:ph type="ftr" sz="quarter" idx="9"/>
          </p:nvPr>
        </p:nvSpPr>
        <p:spPr/>
        <p:txBody>
          <a:bodyPr/>
          <a:lstStyle>
            <a:lvl1pPr>
              <a:defRPr/>
            </a:lvl1pPr>
          </a:lstStyle>
          <a:p>
            <a:pPr lvl="0"/>
            <a:endParaRPr lang="es-ES"/>
          </a:p>
        </p:txBody>
      </p:sp>
      <p:sp>
        <p:nvSpPr>
          <p:cNvPr id="7" name="Marcador de número de diapositiva 6"/>
          <p:cNvSpPr txBox="1">
            <a:spLocks noGrp="1"/>
          </p:cNvSpPr>
          <p:nvPr>
            <p:ph type="sldNum" sz="quarter" idx="8"/>
          </p:nvPr>
        </p:nvSpPr>
        <p:spPr/>
        <p:txBody>
          <a:bodyPr/>
          <a:lstStyle>
            <a:lvl1pPr>
              <a:defRPr/>
            </a:lvl1pPr>
          </a:lstStyle>
          <a:p>
            <a:pPr lvl="0"/>
            <a:fld id="{E7F74E20-DCB4-451A-B613-80DA0F035458}" type="slidenum">
              <a:t>‹Nº›</a:t>
            </a:fld>
            <a:endParaRPr lang="es-ES"/>
          </a:p>
        </p:txBody>
      </p:sp>
    </p:spTree>
    <p:extLst>
      <p:ext uri="{BB962C8B-B14F-4D97-AF65-F5344CB8AC3E}">
        <p14:creationId xmlns:p14="http://schemas.microsoft.com/office/powerpoint/2010/main" val="16684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839784" y="365129"/>
            <a:ext cx="10515600" cy="132555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s-ES"/>
              <a:t>Haga clic para modificar el estilo de texto del patrón</a:t>
            </a:r>
          </a:p>
        </p:txBody>
      </p:sp>
      <p:sp>
        <p:nvSpPr>
          <p:cNvPr id="4" name="Marcador de contenido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s-ES"/>
              <a:t>Haga clic para modificar el estilo de texto del patrón</a:t>
            </a:r>
          </a:p>
        </p:txBody>
      </p:sp>
      <p:sp>
        <p:nvSpPr>
          <p:cNvPr id="6" name="Marcador de contenido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pPr lvl="0"/>
            <a:fld id="{9150AB53-A866-4CFD-9903-B86385F68239}" type="datetime1">
              <a:rPr lang="es-ES"/>
              <a:pPr lvl="0"/>
              <a:t>31/01/2019</a:t>
            </a:fld>
            <a:endParaRPr lang="es-ES"/>
          </a:p>
        </p:txBody>
      </p:sp>
      <p:sp>
        <p:nvSpPr>
          <p:cNvPr id="8" name="Marcador de pie de página 7"/>
          <p:cNvSpPr txBox="1">
            <a:spLocks noGrp="1"/>
          </p:cNvSpPr>
          <p:nvPr>
            <p:ph type="ftr" sz="quarter" idx="9"/>
          </p:nvPr>
        </p:nvSpPr>
        <p:spPr/>
        <p:txBody>
          <a:bodyPr/>
          <a:lstStyle>
            <a:lvl1pPr>
              <a:defRPr/>
            </a:lvl1pPr>
          </a:lstStyle>
          <a:p>
            <a:pPr lvl="0"/>
            <a:endParaRPr lang="es-ES"/>
          </a:p>
        </p:txBody>
      </p:sp>
      <p:sp>
        <p:nvSpPr>
          <p:cNvPr id="9" name="Marcador de número de diapositiva 8"/>
          <p:cNvSpPr txBox="1">
            <a:spLocks noGrp="1"/>
          </p:cNvSpPr>
          <p:nvPr>
            <p:ph type="sldNum" sz="quarter" idx="8"/>
          </p:nvPr>
        </p:nvSpPr>
        <p:spPr/>
        <p:txBody>
          <a:bodyPr/>
          <a:lstStyle>
            <a:lvl1pPr>
              <a:defRPr/>
            </a:lvl1pPr>
          </a:lstStyle>
          <a:p>
            <a:pPr lvl="0"/>
            <a:fld id="{873E4012-8836-4624-AC5A-D13238E15717}" type="slidenum">
              <a:t>‹Nº›</a:t>
            </a:fld>
            <a:endParaRPr lang="es-ES"/>
          </a:p>
        </p:txBody>
      </p:sp>
    </p:spTree>
    <p:extLst>
      <p:ext uri="{BB962C8B-B14F-4D97-AF65-F5344CB8AC3E}">
        <p14:creationId xmlns:p14="http://schemas.microsoft.com/office/powerpoint/2010/main" val="355155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pPr lvl="0"/>
            <a:fld id="{BF0CDC62-3EA3-4AF3-9102-DD83FC7D59AB}" type="datetime1">
              <a:rPr lang="es-ES"/>
              <a:pPr lvl="0"/>
              <a:t>31/01/2019</a:t>
            </a:fld>
            <a:endParaRPr lang="es-ES"/>
          </a:p>
        </p:txBody>
      </p:sp>
      <p:sp>
        <p:nvSpPr>
          <p:cNvPr id="4" name="Marcador de pie de página 3"/>
          <p:cNvSpPr txBox="1">
            <a:spLocks noGrp="1"/>
          </p:cNvSpPr>
          <p:nvPr>
            <p:ph type="ftr" sz="quarter" idx="9"/>
          </p:nvPr>
        </p:nvSpPr>
        <p:spPr/>
        <p:txBody>
          <a:bodyPr/>
          <a:lstStyle>
            <a:lvl1pPr>
              <a:defRPr/>
            </a:lvl1pPr>
          </a:lstStyle>
          <a:p>
            <a:pPr lvl="0"/>
            <a:endParaRPr lang="es-ES"/>
          </a:p>
        </p:txBody>
      </p:sp>
      <p:sp>
        <p:nvSpPr>
          <p:cNvPr id="5" name="Marcador de número de diapositiva 4"/>
          <p:cNvSpPr txBox="1">
            <a:spLocks noGrp="1"/>
          </p:cNvSpPr>
          <p:nvPr>
            <p:ph type="sldNum" sz="quarter" idx="8"/>
          </p:nvPr>
        </p:nvSpPr>
        <p:spPr/>
        <p:txBody>
          <a:bodyPr/>
          <a:lstStyle>
            <a:lvl1pPr>
              <a:defRPr/>
            </a:lvl1pPr>
          </a:lstStyle>
          <a:p>
            <a:pPr lvl="0"/>
            <a:fld id="{0B45B69D-9A25-4209-ADD4-2AA75D1D20E1}" type="slidenum">
              <a:t>‹Nº›</a:t>
            </a:fld>
            <a:endParaRPr lang="es-ES"/>
          </a:p>
        </p:txBody>
      </p:sp>
    </p:spTree>
    <p:extLst>
      <p:ext uri="{BB962C8B-B14F-4D97-AF65-F5344CB8AC3E}">
        <p14:creationId xmlns:p14="http://schemas.microsoft.com/office/powerpoint/2010/main" val="246972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pPr lvl="0"/>
            <a:fld id="{94478670-039B-447F-BF74-1BAC8E9698FE}" type="datetime1">
              <a:rPr lang="es-ES"/>
              <a:pPr lvl="0"/>
              <a:t>31/01/2019</a:t>
            </a:fld>
            <a:endParaRPr lang="es-ES"/>
          </a:p>
        </p:txBody>
      </p:sp>
      <p:sp>
        <p:nvSpPr>
          <p:cNvPr id="3" name="Marcador de pie de página 2"/>
          <p:cNvSpPr txBox="1">
            <a:spLocks noGrp="1"/>
          </p:cNvSpPr>
          <p:nvPr>
            <p:ph type="ftr" sz="quarter" idx="9"/>
          </p:nvPr>
        </p:nvSpPr>
        <p:spPr/>
        <p:txBody>
          <a:bodyPr/>
          <a:lstStyle>
            <a:lvl1pPr>
              <a:defRPr/>
            </a:lvl1pPr>
          </a:lstStyle>
          <a:p>
            <a:pPr lvl="0"/>
            <a:endParaRPr lang="es-ES"/>
          </a:p>
        </p:txBody>
      </p:sp>
      <p:sp>
        <p:nvSpPr>
          <p:cNvPr id="4" name="Marcador de número de diapositiva 3"/>
          <p:cNvSpPr txBox="1">
            <a:spLocks noGrp="1"/>
          </p:cNvSpPr>
          <p:nvPr>
            <p:ph type="sldNum" sz="quarter" idx="8"/>
          </p:nvPr>
        </p:nvSpPr>
        <p:spPr/>
        <p:txBody>
          <a:bodyPr/>
          <a:lstStyle>
            <a:lvl1pPr>
              <a:defRPr/>
            </a:lvl1pPr>
          </a:lstStyle>
          <a:p>
            <a:pPr lvl="0"/>
            <a:fld id="{E72C9F97-6B2F-410A-B732-59D364BB7E24}" type="slidenum">
              <a:t>‹Nº›</a:t>
            </a:fld>
            <a:endParaRPr lang="es-ES"/>
          </a:p>
        </p:txBody>
      </p:sp>
    </p:spTree>
    <p:extLst>
      <p:ext uri="{BB962C8B-B14F-4D97-AF65-F5344CB8AC3E}">
        <p14:creationId xmlns:p14="http://schemas.microsoft.com/office/powerpoint/2010/main" val="126616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839784" y="457200"/>
            <a:ext cx="3932240" cy="1600200"/>
          </a:xfrm>
        </p:spPr>
        <p:txBody>
          <a:bodyPr anchor="b"/>
          <a:lstStyle>
            <a:lvl1pPr>
              <a:defRPr sz="3200"/>
            </a:lvl1pPr>
          </a:lstStyle>
          <a:p>
            <a:pPr lvl="0"/>
            <a:r>
              <a:rPr lang="es-ES"/>
              <a:t>Haga clic para modificar el estilo de título del patrón</a:t>
            </a:r>
          </a:p>
        </p:txBody>
      </p:sp>
      <p:sp>
        <p:nvSpPr>
          <p:cNvPr id="3" name="Marcador de contenido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839784" y="2057400"/>
            <a:ext cx="3932240" cy="3811584"/>
          </a:xfrm>
        </p:spPr>
        <p:txBody>
          <a:bodyPr/>
          <a:lstStyle>
            <a:lvl1pPr marL="0" indent="0">
              <a:buNone/>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pPr lvl="0"/>
            <a:fld id="{787F39EB-43AB-4DFD-8712-21C99AA2BB2C}" type="datetime1">
              <a:rPr lang="es-ES"/>
              <a:pPr lvl="0"/>
              <a:t>31/01/2019</a:t>
            </a:fld>
            <a:endParaRPr lang="es-ES"/>
          </a:p>
        </p:txBody>
      </p:sp>
      <p:sp>
        <p:nvSpPr>
          <p:cNvPr id="6" name="Marcador de pie de página 5"/>
          <p:cNvSpPr txBox="1">
            <a:spLocks noGrp="1"/>
          </p:cNvSpPr>
          <p:nvPr>
            <p:ph type="ftr" sz="quarter" idx="9"/>
          </p:nvPr>
        </p:nvSpPr>
        <p:spPr/>
        <p:txBody>
          <a:bodyPr/>
          <a:lstStyle>
            <a:lvl1pPr>
              <a:defRPr/>
            </a:lvl1pPr>
          </a:lstStyle>
          <a:p>
            <a:pPr lvl="0"/>
            <a:endParaRPr lang="es-ES"/>
          </a:p>
        </p:txBody>
      </p:sp>
      <p:sp>
        <p:nvSpPr>
          <p:cNvPr id="7" name="Marcador de número de diapositiva 6"/>
          <p:cNvSpPr txBox="1">
            <a:spLocks noGrp="1"/>
          </p:cNvSpPr>
          <p:nvPr>
            <p:ph type="sldNum" sz="quarter" idx="8"/>
          </p:nvPr>
        </p:nvSpPr>
        <p:spPr/>
        <p:txBody>
          <a:bodyPr/>
          <a:lstStyle>
            <a:lvl1pPr>
              <a:defRPr/>
            </a:lvl1pPr>
          </a:lstStyle>
          <a:p>
            <a:pPr lvl="0"/>
            <a:fld id="{8F202B8B-AD06-4E1A-9ADD-94DE370F4EF6}" type="slidenum">
              <a:t>‹Nº›</a:t>
            </a:fld>
            <a:endParaRPr lang="es-ES"/>
          </a:p>
        </p:txBody>
      </p:sp>
    </p:spTree>
    <p:extLst>
      <p:ext uri="{BB962C8B-B14F-4D97-AF65-F5344CB8AC3E}">
        <p14:creationId xmlns:p14="http://schemas.microsoft.com/office/powerpoint/2010/main" val="164065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839784" y="457200"/>
            <a:ext cx="3932240" cy="1600200"/>
          </a:xfrm>
        </p:spPr>
        <p:txBody>
          <a:bodyPr anchor="b"/>
          <a:lstStyle>
            <a:lvl1pPr>
              <a:defRPr sz="32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5183184" y="987423"/>
            <a:ext cx="6172200" cy="4873623"/>
          </a:xfrm>
        </p:spPr>
        <p:txBody>
          <a:bodyPr/>
          <a:lstStyle>
            <a:lvl1pPr marL="0" indent="0">
              <a:buNone/>
              <a:defRPr sz="3200"/>
            </a:lvl1pPr>
          </a:lstStyle>
          <a:p>
            <a:pPr lvl="0"/>
            <a:endParaRPr lang="es-ES"/>
          </a:p>
        </p:txBody>
      </p:sp>
      <p:sp>
        <p:nvSpPr>
          <p:cNvPr id="4" name="Marcador de texto 3"/>
          <p:cNvSpPr txBox="1">
            <a:spLocks noGrp="1"/>
          </p:cNvSpPr>
          <p:nvPr>
            <p:ph type="body" idx="2"/>
          </p:nvPr>
        </p:nvSpPr>
        <p:spPr>
          <a:xfrm>
            <a:off x="839784" y="2057400"/>
            <a:ext cx="3932240" cy="3811584"/>
          </a:xfrm>
        </p:spPr>
        <p:txBody>
          <a:bodyPr/>
          <a:lstStyle>
            <a:lvl1pPr marL="0" indent="0">
              <a:buNone/>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pPr lvl="0"/>
            <a:fld id="{DCC87230-A719-4144-BB5B-989671E76DF4}" type="datetime1">
              <a:rPr lang="es-ES"/>
              <a:pPr lvl="0"/>
              <a:t>31/01/2019</a:t>
            </a:fld>
            <a:endParaRPr lang="es-ES"/>
          </a:p>
        </p:txBody>
      </p:sp>
      <p:sp>
        <p:nvSpPr>
          <p:cNvPr id="6" name="Marcador de pie de página 5"/>
          <p:cNvSpPr txBox="1">
            <a:spLocks noGrp="1"/>
          </p:cNvSpPr>
          <p:nvPr>
            <p:ph type="ftr" sz="quarter" idx="9"/>
          </p:nvPr>
        </p:nvSpPr>
        <p:spPr/>
        <p:txBody>
          <a:bodyPr/>
          <a:lstStyle>
            <a:lvl1pPr>
              <a:defRPr/>
            </a:lvl1pPr>
          </a:lstStyle>
          <a:p>
            <a:pPr lvl="0"/>
            <a:endParaRPr lang="es-ES"/>
          </a:p>
        </p:txBody>
      </p:sp>
      <p:sp>
        <p:nvSpPr>
          <p:cNvPr id="7" name="Marcador de número de diapositiva 6"/>
          <p:cNvSpPr txBox="1">
            <a:spLocks noGrp="1"/>
          </p:cNvSpPr>
          <p:nvPr>
            <p:ph type="sldNum" sz="quarter" idx="8"/>
          </p:nvPr>
        </p:nvSpPr>
        <p:spPr/>
        <p:txBody>
          <a:bodyPr/>
          <a:lstStyle>
            <a:lvl1pPr>
              <a:defRPr/>
            </a:lvl1pPr>
          </a:lstStyle>
          <a:p>
            <a:pPr lvl="0"/>
            <a:fld id="{D845B6A9-2B61-443A-A3A1-B3F58E35686B}" type="slidenum">
              <a:t>‹Nº›</a:t>
            </a:fld>
            <a:endParaRPr lang="es-ES"/>
          </a:p>
        </p:txBody>
      </p:sp>
    </p:spTree>
    <p:extLst>
      <p:ext uri="{BB962C8B-B14F-4D97-AF65-F5344CB8AC3E}">
        <p14:creationId xmlns:p14="http://schemas.microsoft.com/office/powerpoint/2010/main" val="204741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s-ES"/>
              <a:t>Haga clic para modificar el estilo de título del patrón</a:t>
            </a:r>
          </a:p>
        </p:txBody>
      </p:sp>
      <p:sp>
        <p:nvSpPr>
          <p:cNvPr id="3" name="Marcador de texto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fld id="{8119FB37-6958-4D15-8042-07FCD74A4BB6}" type="datetime1">
              <a:rPr lang="es-ES"/>
              <a:pPr lvl="0"/>
              <a:t>31/01/2019</a:t>
            </a:fld>
            <a:endParaRPr lang="es-ES"/>
          </a:p>
        </p:txBody>
      </p:sp>
      <p:sp>
        <p:nvSpPr>
          <p:cNvPr id="5" name="Marcador de pie de página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endParaRPr lang="es-ES"/>
          </a:p>
        </p:txBody>
      </p:sp>
      <p:sp>
        <p:nvSpPr>
          <p:cNvPr id="6" name="Marcador de número de diapositiva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fld id="{ED872933-CDC7-4404-969E-94D207EC2EAF}" type="slidenum">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s-E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s-E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diagramLayout" Target="../diagrams/layout6.xml"/><Relationship Id="rId7" Type="http://schemas.openxmlformats.org/officeDocument/2006/relationships/image" Target="../media/image21.emf"/><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4.emf"/><Relationship Id="rId4" Type="http://schemas.openxmlformats.org/officeDocument/2006/relationships/diagramQuickStyle" Target="../diagrams/quickStyle6.xml"/><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microsoft.com/office/2007/relationships/hdphoto" Target="../media/hdphoto1.wdp"/><Relationship Id="rId7" Type="http://schemas.openxmlformats.org/officeDocument/2006/relationships/diagramQuickStyle" Target="../diagrams/quickStyle7.xm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diagramLayout" Target="../diagrams/layout7.xml"/><Relationship Id="rId11" Type="http://schemas.openxmlformats.org/officeDocument/2006/relationships/image" Target="../media/image33.png"/><Relationship Id="rId5" Type="http://schemas.openxmlformats.org/officeDocument/2006/relationships/diagramData" Target="../diagrams/data7.xml"/><Relationship Id="rId10" Type="http://schemas.openxmlformats.org/officeDocument/2006/relationships/image" Target="../media/image32.emf"/><Relationship Id="rId4" Type="http://schemas.openxmlformats.org/officeDocument/2006/relationships/image" Target="../media/image9.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8" name="Imagen 12">
            <a:extLst/>
          </p:cNvPr>
          <p:cNvPicPr>
            <a:picLocks noChangeAspect="1"/>
          </p:cNvPicPr>
          <p:nvPr/>
        </p:nvPicPr>
        <p:blipFill>
          <a:blip r:embed="rId2"/>
          <a:stretch>
            <a:fillRect/>
          </a:stretch>
        </p:blipFill>
        <p:spPr>
          <a:xfrm>
            <a:off x="6540551" y="2760139"/>
            <a:ext cx="2406005" cy="2406005"/>
          </a:xfrm>
          <a:prstGeom prst="rect">
            <a:avLst/>
          </a:prstGeom>
          <a:noFill/>
          <a:ln cap="flat">
            <a:noFill/>
          </a:ln>
        </p:spPr>
      </p:pic>
      <p:sp>
        <p:nvSpPr>
          <p:cNvPr id="2" name="Rectángulo 11"/>
          <p:cNvSpPr/>
          <p:nvPr/>
        </p:nvSpPr>
        <p:spPr>
          <a:xfrm>
            <a:off x="-3520" y="234525"/>
            <a:ext cx="4202545" cy="189059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pic>
        <p:nvPicPr>
          <p:cNvPr id="4" name="Imagen 3">
            <a:extLst/>
          </p:cNvPr>
          <p:cNvPicPr>
            <a:picLocks noChangeAspect="1"/>
          </p:cNvPicPr>
          <p:nvPr/>
        </p:nvPicPr>
        <p:blipFill>
          <a:blip r:embed="rId3"/>
          <a:stretch>
            <a:fillRect/>
          </a:stretch>
        </p:blipFill>
        <p:spPr>
          <a:xfrm>
            <a:off x="10862" y="670409"/>
            <a:ext cx="9009528" cy="4990081"/>
          </a:xfrm>
          <a:prstGeom prst="rect">
            <a:avLst/>
          </a:prstGeom>
          <a:noFill/>
          <a:ln cap="flat">
            <a:noFill/>
          </a:ln>
        </p:spPr>
      </p:pic>
      <p:sp>
        <p:nvSpPr>
          <p:cNvPr id="20" name="Elipse 19"/>
          <p:cNvSpPr/>
          <p:nvPr/>
        </p:nvSpPr>
        <p:spPr>
          <a:xfrm>
            <a:off x="4199025" y="1463395"/>
            <a:ext cx="2415360" cy="2466109"/>
          </a:xfrm>
          <a:prstGeom prst="ellipse">
            <a:avLst/>
          </a:prstGeom>
          <a:blipFill dpi="0" rotWithShape="1">
            <a:blip r:embed="rId4">
              <a:alphaModFix amt="56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Elipse 9"/>
          <p:cNvSpPr/>
          <p:nvPr/>
        </p:nvSpPr>
        <p:spPr>
          <a:xfrm>
            <a:off x="4190013" y="1463395"/>
            <a:ext cx="2572041" cy="2499747"/>
          </a:xfrm>
          <a:prstGeom prst="ellipse">
            <a:avLst/>
          </a:prstGeom>
          <a:blipFill dpi="0" rotWithShape="1">
            <a:blip r:embed="rId5">
              <a:alphaModFix amt="9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ángulo 6"/>
          <p:cNvSpPr/>
          <p:nvPr/>
        </p:nvSpPr>
        <p:spPr>
          <a:xfrm>
            <a:off x="0" y="5801163"/>
            <a:ext cx="5513292" cy="276999"/>
          </a:xfrm>
          <a:prstGeom prst="rect">
            <a:avLst/>
          </a:prstGeom>
          <a:solidFill>
            <a:srgbClr val="6C98BF"/>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b="1" i="0" u="none" strike="noStrike" kern="1200" cap="none" spc="0" baseline="0" dirty="0">
                <a:solidFill>
                  <a:srgbClr val="FFFFFF"/>
                </a:solidFill>
                <a:uFillTx/>
                <a:latin typeface="Segoe UI Light" pitchFamily="34"/>
                <a:cs typeface="Segoe UI Light" pitchFamily="34"/>
              </a:rPr>
              <a:t>PLAN DE SEGURIDAD Y CONFIANZA DIGITAL EN EL ÁMBITO EDUCATIVO 2019</a:t>
            </a:r>
          </a:p>
        </p:txBody>
      </p:sp>
      <p:sp>
        <p:nvSpPr>
          <p:cNvPr id="9" name="Rectángulo 15"/>
          <p:cNvSpPr/>
          <p:nvPr/>
        </p:nvSpPr>
        <p:spPr>
          <a:xfrm>
            <a:off x="4199026" y="1350400"/>
            <a:ext cx="1314266" cy="2612742"/>
          </a:xfrm>
          <a:prstGeom prst="rect">
            <a:avLst/>
          </a:prstGeom>
          <a:solidFill>
            <a:srgbClr val="6C98BF">
              <a:alpha val="7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17" name="Rectángulo 5"/>
          <p:cNvSpPr/>
          <p:nvPr/>
        </p:nvSpPr>
        <p:spPr>
          <a:xfrm>
            <a:off x="7402267" y="3297223"/>
            <a:ext cx="4810502" cy="307777"/>
          </a:xfrm>
          <a:prstGeom prst="rect">
            <a:avLst/>
          </a:prstGeom>
          <a:solidFill>
            <a:srgbClr val="FFC000"/>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dirty="0">
                <a:solidFill>
                  <a:srgbClr val="000000"/>
                </a:solidFill>
                <a:latin typeface="Tahoma" pitchFamily="34"/>
                <a:ea typeface="Tahoma" pitchFamily="34"/>
                <a:cs typeface="Tahoma" pitchFamily="34"/>
              </a:rPr>
              <a:t>MOODLE Y ONE DRIVE</a:t>
            </a:r>
            <a:endParaRPr lang="es-ES" sz="1400" b="0" i="0" u="none" strike="noStrike" kern="1200" cap="none" spc="0" baseline="0" dirty="0">
              <a:solidFill>
                <a:srgbClr val="000000"/>
              </a:solidFill>
              <a:uFillTx/>
              <a:latin typeface="Tahoma" pitchFamily="34"/>
              <a:ea typeface="Tahoma" pitchFamily="34"/>
              <a:cs typeface="Tahoma" pitchFamily="34"/>
            </a:endParaRPr>
          </a:p>
        </p:txBody>
      </p:sp>
      <p:grpSp>
        <p:nvGrpSpPr>
          <p:cNvPr id="12" name="Grupo 11"/>
          <p:cNvGrpSpPr/>
          <p:nvPr/>
        </p:nvGrpSpPr>
        <p:grpSpPr>
          <a:xfrm>
            <a:off x="37259" y="6232539"/>
            <a:ext cx="5438775" cy="609600"/>
            <a:chOff x="197623" y="6148192"/>
            <a:chExt cx="5438775" cy="609600"/>
          </a:xfrm>
        </p:grpSpPr>
        <p:pic>
          <p:nvPicPr>
            <p:cNvPr id="13" name="Imagen 12"/>
            <p:cNvPicPr>
              <a:picLocks noChangeAspect="1"/>
            </p:cNvPicPr>
            <p:nvPr/>
          </p:nvPicPr>
          <p:blipFill>
            <a:blip r:embed="rId6" cstate="print"/>
            <a:stretch>
              <a:fillRect/>
            </a:stretch>
          </p:blipFill>
          <p:spPr>
            <a:xfrm>
              <a:off x="197623" y="6148192"/>
              <a:ext cx="5438775" cy="609600"/>
            </a:xfrm>
            <a:prstGeom prst="rect">
              <a:avLst/>
            </a:prstGeom>
          </p:spPr>
        </p:pic>
        <p:sp>
          <p:nvSpPr>
            <p:cNvPr id="14" name="Rectángulo 13"/>
            <p:cNvSpPr/>
            <p:nvPr/>
          </p:nvSpPr>
          <p:spPr>
            <a:xfrm>
              <a:off x="4543865" y="6288258"/>
              <a:ext cx="1033606" cy="323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 name="CuadroTexto 14"/>
          <p:cNvSpPr txBox="1"/>
          <p:nvPr/>
        </p:nvSpPr>
        <p:spPr>
          <a:xfrm>
            <a:off x="4348465" y="6219525"/>
            <a:ext cx="1164829" cy="584775"/>
          </a:xfrm>
          <a:prstGeom prst="rect">
            <a:avLst/>
          </a:prstGeom>
          <a:noFill/>
        </p:spPr>
        <p:txBody>
          <a:bodyPr wrap="square" rtlCol="0">
            <a:spAutoFit/>
          </a:bodyPr>
          <a:lstStyle/>
          <a:p>
            <a:r>
              <a:rPr lang="es-ES" sz="3200" b="1" dirty="0">
                <a:solidFill>
                  <a:srgbClr val="FFA74F"/>
                </a:solidFill>
              </a:rPr>
              <a:t>2019</a:t>
            </a:r>
          </a:p>
        </p:txBody>
      </p:sp>
      <p:sp>
        <p:nvSpPr>
          <p:cNvPr id="16" name="CuadroTexto 15"/>
          <p:cNvSpPr txBox="1"/>
          <p:nvPr/>
        </p:nvSpPr>
        <p:spPr>
          <a:xfrm>
            <a:off x="7402267" y="2590488"/>
            <a:ext cx="5156668" cy="1200329"/>
          </a:xfrm>
          <a:prstGeom prst="rect">
            <a:avLst/>
          </a:prstGeom>
          <a:noFill/>
        </p:spPr>
        <p:txBody>
          <a:bodyPr wrap="square" rtlCol="0">
            <a:spAutoFit/>
          </a:bodyPr>
          <a:lstStyle/>
          <a:p>
            <a:r>
              <a:rPr lang="es-ES" sz="3600" dirty="0">
                <a:latin typeface="Arial Rounded MT Bold" panose="020F0704030504030204" pitchFamily="34" charset="0"/>
              </a:rPr>
              <a:t>Redes Colaborativas</a:t>
            </a:r>
          </a:p>
          <a:p>
            <a:r>
              <a:rPr lang="es-ES" sz="3600" dirty="0">
                <a:latin typeface="Arial Rounded MT Bold" panose="020F0704030504030204" pitchFamily="34" charset="0"/>
              </a:rPr>
              <a:t> </a:t>
            </a:r>
            <a:endParaRPr lang="es-ES" sz="3600" dirty="0">
              <a:latin typeface="Arial Rounded MT Bold" panose="020F0704030504030204" pitchFamily="34" charset="0"/>
              <a:cs typeface="Segoe UI Light" panose="020B0502040204020203" pitchFamily="34" charset="0"/>
            </a:endParaRPr>
          </a:p>
        </p:txBody>
      </p:sp>
      <p:sp>
        <p:nvSpPr>
          <p:cNvPr id="18" name="CuadroTexto 17"/>
          <p:cNvSpPr txBox="1"/>
          <p:nvPr/>
        </p:nvSpPr>
        <p:spPr>
          <a:xfrm>
            <a:off x="10704945" y="6372605"/>
            <a:ext cx="1363835" cy="461665"/>
          </a:xfrm>
          <a:prstGeom prst="rect">
            <a:avLst/>
          </a:prstGeom>
          <a:noFill/>
        </p:spPr>
        <p:txBody>
          <a:bodyPr wrap="none" rtlCol="0">
            <a:spAutoFit/>
          </a:bodyPr>
          <a:lstStyle/>
          <a:p>
            <a:r>
              <a:rPr lang="es-ES_tradnl" sz="2400" dirty="0"/>
              <a:t>#</a:t>
            </a:r>
            <a:r>
              <a:rPr lang="es-ES_tradnl" sz="2400" dirty="0" err="1"/>
              <a:t>secontic</a:t>
            </a:r>
            <a:endParaRPr lang="es-ES_tradnl"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Rectángulo 11"/>
          <p:cNvSpPr/>
          <p:nvPr/>
        </p:nvSpPr>
        <p:spPr>
          <a:xfrm>
            <a:off x="0" y="258619"/>
            <a:ext cx="1449863" cy="700220"/>
          </a:xfrm>
          <a:prstGeom prst="rect">
            <a:avLst/>
          </a:prstGeom>
          <a:solidFill>
            <a:srgbClr val="5B9BD5">
              <a:alpha val="4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3" name="11 CuadroTexto"/>
          <p:cNvSpPr txBox="1"/>
          <p:nvPr/>
        </p:nvSpPr>
        <p:spPr>
          <a:xfrm>
            <a:off x="3843660" y="306639"/>
            <a:ext cx="6824518" cy="830997"/>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¿Qué permisos puedo conceder a mis carpetas y  archivos?</a:t>
            </a:r>
          </a:p>
        </p:txBody>
      </p:sp>
      <p:graphicFrame>
        <p:nvGraphicFramePr>
          <p:cNvPr id="4" name="Diagrama 3"/>
          <p:cNvGraphicFramePr/>
          <p:nvPr>
            <p:extLst>
              <p:ext uri="{D42A27DB-BD31-4B8C-83A1-F6EECF244321}">
                <p14:modId xmlns:p14="http://schemas.microsoft.com/office/powerpoint/2010/main" val="1681368854"/>
              </p:ext>
            </p:extLst>
          </p:nvPr>
        </p:nvGraphicFramePr>
        <p:xfrm>
          <a:off x="988291" y="1524000"/>
          <a:ext cx="9919854" cy="4969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rotWithShape="1">
          <a:blip r:embed="rId7">
            <a:extLst>
              <a:ext uri="{28A0092B-C50C-407E-A947-70E740481C1C}">
                <a14:useLocalDpi xmlns:a14="http://schemas.microsoft.com/office/drawing/2010/main" val="0"/>
              </a:ext>
            </a:extLst>
          </a:blip>
          <a:srcRect l="10458"/>
          <a:stretch/>
        </p:blipFill>
        <p:spPr bwMode="auto">
          <a:xfrm>
            <a:off x="1213655" y="2406043"/>
            <a:ext cx="2198263" cy="438785"/>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8">
            <a:extLst>
              <a:ext uri="{28A0092B-C50C-407E-A947-70E740481C1C}">
                <a14:useLocalDpi xmlns:a14="http://schemas.microsoft.com/office/drawing/2010/main" val="0"/>
              </a:ext>
            </a:extLst>
          </a:blip>
          <a:srcRect l="3801" b="17328"/>
          <a:stretch/>
        </p:blipFill>
        <p:spPr bwMode="auto">
          <a:xfrm>
            <a:off x="3598750" y="2406043"/>
            <a:ext cx="2161309" cy="453390"/>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rotWithShape="1">
          <a:blip r:embed="rId9">
            <a:extLst>
              <a:ext uri="{28A0092B-C50C-407E-A947-70E740481C1C}">
                <a14:useLocalDpi xmlns:a14="http://schemas.microsoft.com/office/drawing/2010/main" val="0"/>
              </a:ext>
            </a:extLst>
          </a:blip>
          <a:srcRect l="1363"/>
          <a:stretch/>
        </p:blipFill>
        <p:spPr bwMode="auto">
          <a:xfrm>
            <a:off x="5909946" y="2406042"/>
            <a:ext cx="2198255" cy="438785"/>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rotWithShape="1">
          <a:blip r:embed="rId10">
            <a:extLst>
              <a:ext uri="{28A0092B-C50C-407E-A947-70E740481C1C}">
                <a14:useLocalDpi xmlns:a14="http://schemas.microsoft.com/office/drawing/2010/main" val="0"/>
              </a:ext>
            </a:extLst>
          </a:blip>
          <a:srcRect l="4479" r="5644" b="25677"/>
          <a:stretch/>
        </p:blipFill>
        <p:spPr bwMode="auto">
          <a:xfrm>
            <a:off x="8338050" y="2435888"/>
            <a:ext cx="2142841" cy="423545"/>
          </a:xfrm>
          <a:prstGeom prst="rect">
            <a:avLst/>
          </a:prstGeom>
          <a:noFill/>
          <a:ln>
            <a:noFill/>
          </a:ln>
          <a:extLst>
            <a:ext uri="{53640926-AAD7-44D8-BBD7-CCE9431645EC}">
              <a14:shadowObscured xmlns:a14="http://schemas.microsoft.com/office/drawing/2010/main"/>
            </a:ext>
          </a:extLst>
        </p:spPr>
      </p:pic>
      <p:sp>
        <p:nvSpPr>
          <p:cNvPr id="9" name="Flecha abajo 8"/>
          <p:cNvSpPr/>
          <p:nvPr/>
        </p:nvSpPr>
        <p:spPr>
          <a:xfrm>
            <a:off x="2027512" y="2859433"/>
            <a:ext cx="471055" cy="8674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Flecha abajo 9"/>
          <p:cNvSpPr/>
          <p:nvPr/>
        </p:nvSpPr>
        <p:spPr>
          <a:xfrm>
            <a:off x="4409040" y="2860573"/>
            <a:ext cx="471055" cy="8674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Flecha abajo 10"/>
          <p:cNvSpPr/>
          <p:nvPr/>
        </p:nvSpPr>
        <p:spPr>
          <a:xfrm>
            <a:off x="6721291" y="2859433"/>
            <a:ext cx="471055" cy="8674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2" name="Flecha abajo 11"/>
          <p:cNvSpPr/>
          <p:nvPr/>
        </p:nvSpPr>
        <p:spPr>
          <a:xfrm>
            <a:off x="9164177" y="2861203"/>
            <a:ext cx="471055" cy="8674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1"/>
          <p:cNvSpPr/>
          <p:nvPr/>
        </p:nvSpPr>
        <p:spPr>
          <a:xfrm>
            <a:off x="-3520" y="234525"/>
            <a:ext cx="4202545" cy="189059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pic>
        <p:nvPicPr>
          <p:cNvPr id="4" name="Imagen 3">
            <a:extLst/>
          </p:cNvPr>
          <p:cNvPicPr>
            <a:picLocks noChangeAspect="1"/>
          </p:cNvPicPr>
          <p:nvPr/>
        </p:nvPicPr>
        <p:blipFill>
          <a:blip r:embed="rId2"/>
          <a:stretch>
            <a:fillRect/>
          </a:stretch>
        </p:blipFill>
        <p:spPr>
          <a:xfrm>
            <a:off x="10862" y="670409"/>
            <a:ext cx="9009528" cy="4990081"/>
          </a:xfrm>
          <a:prstGeom prst="rect">
            <a:avLst/>
          </a:prstGeom>
          <a:noFill/>
          <a:ln cap="flat">
            <a:noFill/>
          </a:ln>
        </p:spPr>
      </p:pic>
      <p:sp>
        <p:nvSpPr>
          <p:cNvPr id="5" name="Rectángulo 6"/>
          <p:cNvSpPr/>
          <p:nvPr/>
        </p:nvSpPr>
        <p:spPr>
          <a:xfrm>
            <a:off x="0" y="5801163"/>
            <a:ext cx="5513292" cy="276999"/>
          </a:xfrm>
          <a:prstGeom prst="rect">
            <a:avLst/>
          </a:prstGeom>
          <a:solidFill>
            <a:srgbClr val="6C98BF"/>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b="1" i="0" u="none" strike="noStrike" kern="1200" cap="none" spc="0" baseline="0" dirty="0">
                <a:solidFill>
                  <a:srgbClr val="FFFFFF"/>
                </a:solidFill>
                <a:uFillTx/>
                <a:latin typeface="Segoe UI Light" pitchFamily="34"/>
                <a:cs typeface="Segoe UI Light" pitchFamily="34"/>
              </a:rPr>
              <a:t>PLAN DE SEGURIDAD Y CONFIANZA DIGITAL EN EL ÁMBITO EDUCATIVO 2019</a:t>
            </a:r>
          </a:p>
        </p:txBody>
      </p:sp>
      <p:sp>
        <p:nvSpPr>
          <p:cNvPr id="7" name="Elipse 13"/>
          <p:cNvSpPr/>
          <p:nvPr/>
        </p:nvSpPr>
        <p:spPr>
          <a:xfrm>
            <a:off x="4300907" y="1555449"/>
            <a:ext cx="2424778" cy="24247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17" name="Rectángulo 5"/>
          <p:cNvSpPr/>
          <p:nvPr/>
        </p:nvSpPr>
        <p:spPr>
          <a:xfrm>
            <a:off x="7481610" y="3227555"/>
            <a:ext cx="4810502" cy="307777"/>
          </a:xfrm>
          <a:prstGeom prst="rect">
            <a:avLst/>
          </a:prstGeom>
          <a:solidFill>
            <a:srgbClr val="FFC000"/>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dirty="0">
                <a:solidFill>
                  <a:srgbClr val="7030A0"/>
                </a:solidFill>
                <a:latin typeface="Tahoma" pitchFamily="34"/>
                <a:ea typeface="Tahoma" pitchFamily="34"/>
                <a:cs typeface="Tahoma" pitchFamily="34"/>
              </a:rPr>
              <a:t>ACTIVIDADES PARA LOS ALUMNOS</a:t>
            </a:r>
            <a:endParaRPr lang="es-ES" sz="1400" b="1" i="0" u="none" strike="noStrike" kern="1200" cap="none" spc="0" baseline="0" dirty="0">
              <a:solidFill>
                <a:srgbClr val="7030A0"/>
              </a:solidFill>
              <a:uFillTx/>
              <a:latin typeface="Tahoma" pitchFamily="34"/>
              <a:ea typeface="Tahoma" pitchFamily="34"/>
              <a:cs typeface="Tahoma" pitchFamily="34"/>
            </a:endParaRPr>
          </a:p>
        </p:txBody>
      </p:sp>
      <p:sp>
        <p:nvSpPr>
          <p:cNvPr id="10" name="Rectángulo 9"/>
          <p:cNvSpPr/>
          <p:nvPr/>
        </p:nvSpPr>
        <p:spPr>
          <a:xfrm>
            <a:off x="7671704" y="2765339"/>
            <a:ext cx="4430315" cy="400110"/>
          </a:xfrm>
          <a:prstGeom prst="rect">
            <a:avLst/>
          </a:prstGeom>
        </p:spPr>
        <p:txBody>
          <a:bodyPr wrap="none">
            <a:spAutoFit/>
          </a:bodyPr>
          <a:lstStyle/>
          <a:p>
            <a:r>
              <a:rPr lang="es-ES" sz="2000" dirty="0">
                <a:latin typeface="Arial Rounded MT Bold" panose="020F0704030504030204" pitchFamily="34" charset="0"/>
              </a:rPr>
              <a:t>Compartir archivos con seguridad</a:t>
            </a:r>
          </a:p>
        </p:txBody>
      </p:sp>
      <p:sp>
        <p:nvSpPr>
          <p:cNvPr id="13" name="Elipse 12"/>
          <p:cNvSpPr/>
          <p:nvPr/>
        </p:nvSpPr>
        <p:spPr>
          <a:xfrm>
            <a:off x="4190013" y="1463395"/>
            <a:ext cx="2572041" cy="2499747"/>
          </a:xfrm>
          <a:prstGeom prst="ellipse">
            <a:avLst/>
          </a:prstGeom>
          <a:blipFill dpi="0" rotWithShape="1">
            <a:blip r:embed="rId3">
              <a:alphaModFix amt="9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15"/>
          <p:cNvSpPr/>
          <p:nvPr/>
        </p:nvSpPr>
        <p:spPr>
          <a:xfrm>
            <a:off x="4190013" y="1367485"/>
            <a:ext cx="1316475" cy="2612742"/>
          </a:xfrm>
          <a:prstGeom prst="rect">
            <a:avLst/>
          </a:prstGeom>
          <a:solidFill>
            <a:srgbClr val="6C98BF">
              <a:alpha val="7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404546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3" name="Rectángulo 11"/>
          <p:cNvSpPr/>
          <p:nvPr/>
        </p:nvSpPr>
        <p:spPr>
          <a:xfrm>
            <a:off x="0" y="258619"/>
            <a:ext cx="1449863" cy="700220"/>
          </a:xfrm>
          <a:prstGeom prst="rect">
            <a:avLst/>
          </a:prstGeom>
          <a:solidFill>
            <a:srgbClr val="5B9BD5">
              <a:alpha val="4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4" name="11 CuadroTexto"/>
          <p:cNvSpPr txBox="1"/>
          <p:nvPr/>
        </p:nvSpPr>
        <p:spPr>
          <a:xfrm>
            <a:off x="3824516" y="391303"/>
            <a:ext cx="6824518" cy="461665"/>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¿Y si practicamos un poco?</a:t>
            </a:r>
          </a:p>
        </p:txBody>
      </p:sp>
      <p:grpSp>
        <p:nvGrpSpPr>
          <p:cNvPr id="21" name="Grupo 20"/>
          <p:cNvGrpSpPr/>
          <p:nvPr/>
        </p:nvGrpSpPr>
        <p:grpSpPr>
          <a:xfrm>
            <a:off x="3493476" y="5706735"/>
            <a:ext cx="2712154" cy="826535"/>
            <a:chOff x="870239" y="2004291"/>
            <a:chExt cx="2305050" cy="674254"/>
          </a:xfrm>
        </p:grpSpPr>
        <p:sp>
          <p:nvSpPr>
            <p:cNvPr id="25" name="Rectángulo redondeado 24"/>
            <p:cNvSpPr/>
            <p:nvPr/>
          </p:nvSpPr>
          <p:spPr>
            <a:xfrm>
              <a:off x="870239" y="2004291"/>
              <a:ext cx="2305050" cy="67425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6" name="Imagen 25"/>
            <p:cNvPicPr/>
            <p:nvPr/>
          </p:nvPicPr>
          <p:blipFill rotWithShape="1">
            <a:blip r:embed="rId2">
              <a:extLst>
                <a:ext uri="{28A0092B-C50C-407E-A947-70E740481C1C}">
                  <a14:useLocalDpi xmlns:a14="http://schemas.microsoft.com/office/drawing/2010/main" val="0"/>
                </a:ext>
              </a:extLst>
            </a:blip>
            <a:srcRect l="10458"/>
            <a:stretch/>
          </p:blipFill>
          <p:spPr bwMode="auto">
            <a:xfrm>
              <a:off x="1261716" y="2143125"/>
              <a:ext cx="1522095" cy="371475"/>
            </a:xfrm>
            <a:prstGeom prst="rect">
              <a:avLst/>
            </a:prstGeom>
            <a:noFill/>
            <a:ln>
              <a:noFill/>
            </a:ln>
            <a:extLst>
              <a:ext uri="{53640926-AAD7-44D8-BBD7-CCE9431645EC}">
                <a14:shadowObscured xmlns:a14="http://schemas.microsoft.com/office/drawing/2010/main"/>
              </a:ext>
            </a:extLst>
          </p:spPr>
        </p:pic>
      </p:grpSp>
      <p:sp>
        <p:nvSpPr>
          <p:cNvPr id="27" name="Rectángulo 26"/>
          <p:cNvSpPr/>
          <p:nvPr/>
        </p:nvSpPr>
        <p:spPr>
          <a:xfrm>
            <a:off x="3148969" y="2023912"/>
            <a:ext cx="2962275" cy="177165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latin typeface="Century Gothic" panose="020B0502020202020204" pitchFamily="34" charset="0"/>
                <a:ea typeface="Calibri" panose="020F0502020204030204" pitchFamily="34" charset="0"/>
                <a:cs typeface="Times New Roman" panose="02020603050405020304" pitchFamily="18" charset="0"/>
              </a:rPr>
              <a:t>Crea un vínculo que solo las personas de su organización que se ha conectado a Office 365 pueden usar para tener acceso al documento o carpeta. Use esta opción para compartir con cualquier persona de su organización. Este vínculo no funcionará para las personas que no han iniciado sesión.</a:t>
            </a:r>
          </a:p>
        </p:txBody>
      </p:sp>
      <p:sp>
        <p:nvSpPr>
          <p:cNvPr id="28" name="Rectángulo 27"/>
          <p:cNvSpPr/>
          <p:nvPr/>
        </p:nvSpPr>
        <p:spPr>
          <a:xfrm>
            <a:off x="7391139" y="3601413"/>
            <a:ext cx="2962275" cy="219075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dirty="0">
                <a:effectLst/>
                <a:latin typeface="Century Gothic" panose="020B0502020202020204" pitchFamily="34" charset="0"/>
                <a:ea typeface="Calibri" panose="020F0502020204030204" pitchFamily="34" charset="0"/>
                <a:cs typeface="Times New Roman" panose="02020603050405020304" pitchFamily="18" charset="0"/>
              </a:rPr>
              <a:t>Crea un vínculo que solo las personas que especifique pueden usar para tener acceso a la carpeta o el documento. Si hace clic en esta opción, escriba los nombres o direcciones de correo electrónico de las personas a quienes desea conceder acceso a la carpeta o el documento. Use esta opción para compartir con personas específicas, que puede estar dentro o fuera de su organización.</a:t>
            </a:r>
          </a:p>
        </p:txBody>
      </p:sp>
      <p:grpSp>
        <p:nvGrpSpPr>
          <p:cNvPr id="22" name="Grupo 21"/>
          <p:cNvGrpSpPr/>
          <p:nvPr/>
        </p:nvGrpSpPr>
        <p:grpSpPr>
          <a:xfrm>
            <a:off x="4453216" y="940597"/>
            <a:ext cx="2587498" cy="730593"/>
            <a:chOff x="870238" y="4359563"/>
            <a:chExt cx="2305050" cy="552451"/>
          </a:xfrm>
        </p:grpSpPr>
        <p:sp>
          <p:nvSpPr>
            <p:cNvPr id="29" name="Rectángulo redondeado 28"/>
            <p:cNvSpPr/>
            <p:nvPr/>
          </p:nvSpPr>
          <p:spPr>
            <a:xfrm>
              <a:off x="870238" y="4359563"/>
              <a:ext cx="2305050" cy="55245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0" name="Imagen 29"/>
            <p:cNvPicPr/>
            <p:nvPr/>
          </p:nvPicPr>
          <p:blipFill rotWithShape="1">
            <a:blip r:embed="rId3">
              <a:lum contrast="10000"/>
              <a:extLst>
                <a:ext uri="{28A0092B-C50C-407E-A947-70E740481C1C}">
                  <a14:useLocalDpi xmlns:a14="http://schemas.microsoft.com/office/drawing/2010/main" val="0"/>
                </a:ext>
              </a:extLst>
            </a:blip>
            <a:srcRect l="3801" b="17328"/>
            <a:stretch/>
          </p:blipFill>
          <p:spPr bwMode="auto">
            <a:xfrm>
              <a:off x="1035338" y="4433030"/>
              <a:ext cx="1974850" cy="438150"/>
            </a:xfrm>
            <a:prstGeom prst="rect">
              <a:avLst/>
            </a:prstGeom>
            <a:noFill/>
            <a:ln>
              <a:noFill/>
            </a:ln>
            <a:extLst>
              <a:ext uri="{53640926-AAD7-44D8-BBD7-CCE9431645EC}">
                <a14:shadowObscured xmlns:a14="http://schemas.microsoft.com/office/drawing/2010/main"/>
              </a:ext>
            </a:extLst>
          </p:spPr>
        </p:pic>
      </p:grpSp>
      <p:grpSp>
        <p:nvGrpSpPr>
          <p:cNvPr id="23" name="Grupo 22"/>
          <p:cNvGrpSpPr/>
          <p:nvPr/>
        </p:nvGrpSpPr>
        <p:grpSpPr>
          <a:xfrm>
            <a:off x="175421" y="2800240"/>
            <a:ext cx="2807923" cy="904713"/>
            <a:chOff x="9562367" y="1960707"/>
            <a:chExt cx="2305050" cy="625475"/>
          </a:xfrm>
        </p:grpSpPr>
        <p:sp>
          <p:nvSpPr>
            <p:cNvPr id="31" name="Rectángulo redondeado 30"/>
            <p:cNvSpPr/>
            <p:nvPr/>
          </p:nvSpPr>
          <p:spPr>
            <a:xfrm>
              <a:off x="9562367" y="1960707"/>
              <a:ext cx="2305050" cy="6254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2" name="Imagen 31"/>
            <p:cNvPicPr/>
            <p:nvPr/>
          </p:nvPicPr>
          <p:blipFill rotWithShape="1">
            <a:blip r:embed="rId4">
              <a:extLst>
                <a:ext uri="{28A0092B-C50C-407E-A947-70E740481C1C}">
                  <a14:useLocalDpi xmlns:a14="http://schemas.microsoft.com/office/drawing/2010/main" val="0"/>
                </a:ext>
              </a:extLst>
            </a:blip>
            <a:srcRect l="1363"/>
            <a:stretch/>
          </p:blipFill>
          <p:spPr bwMode="auto">
            <a:xfrm>
              <a:off x="9728419" y="2076450"/>
              <a:ext cx="1972945" cy="438150"/>
            </a:xfrm>
            <a:prstGeom prst="rect">
              <a:avLst/>
            </a:prstGeom>
            <a:noFill/>
            <a:ln>
              <a:noFill/>
            </a:ln>
            <a:extLst>
              <a:ext uri="{53640926-AAD7-44D8-BBD7-CCE9431645EC}">
                <a14:shadowObscured xmlns:a14="http://schemas.microsoft.com/office/drawing/2010/main"/>
              </a:ext>
            </a:extLst>
          </p:spPr>
        </p:pic>
      </p:grpSp>
      <p:sp>
        <p:nvSpPr>
          <p:cNvPr id="33" name="Rectángulo 32"/>
          <p:cNvSpPr/>
          <p:nvPr/>
        </p:nvSpPr>
        <p:spPr>
          <a:xfrm>
            <a:off x="6332281" y="1865300"/>
            <a:ext cx="2962275" cy="134302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dirty="0">
                <a:effectLst/>
                <a:latin typeface="Century Gothic" panose="020B0502020202020204" pitchFamily="34" charset="0"/>
                <a:ea typeface="Calibri" panose="020F0502020204030204" pitchFamily="34" charset="0"/>
                <a:cs typeface="Times New Roman" panose="02020603050405020304" pitchFamily="18" charset="0"/>
              </a:rPr>
              <a:t>Crea un vínculo que todos los usuarios pueden usar para tener acceso al documento o carpeta, incluso si no está iniciados Office 365 o OneDrive. Use esta opción para compartir con </a:t>
            </a:r>
            <a:r>
              <a:rPr lang="es-ES" sz="1100" b="1" dirty="0">
                <a:effectLst/>
                <a:latin typeface="Century Gothic" panose="020B0502020202020204" pitchFamily="34" charset="0"/>
                <a:ea typeface="Calibri" panose="020F0502020204030204" pitchFamily="34" charset="0"/>
                <a:cs typeface="Times New Roman" panose="02020603050405020304" pitchFamily="18" charset="0"/>
              </a:rPr>
              <a:t>todos</a:t>
            </a:r>
            <a:r>
              <a:rPr lang="es-ES" sz="1100" dirty="0">
                <a:effectLst/>
                <a:latin typeface="Century Gothic" panose="020B0502020202020204" pitchFamily="34" charset="0"/>
                <a:ea typeface="Calibri" panose="020F0502020204030204" pitchFamily="34" charset="0"/>
                <a:cs typeface="Times New Roman" panose="02020603050405020304" pitchFamily="18" charset="0"/>
              </a:rPr>
              <a:t>, dentro o fuera de su empresa. </a:t>
            </a:r>
          </a:p>
          <a:p>
            <a:pPr algn="ctr">
              <a:lnSpc>
                <a:spcPct val="107000"/>
              </a:lnSpc>
              <a:spcAft>
                <a:spcPts val="800"/>
              </a:spcAft>
            </a:pPr>
            <a:r>
              <a:rPr lang="es-ES" sz="11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34" name="Rectángulo 33"/>
          <p:cNvSpPr/>
          <p:nvPr/>
        </p:nvSpPr>
        <p:spPr>
          <a:xfrm>
            <a:off x="4078439" y="4039563"/>
            <a:ext cx="2962275" cy="131445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latin typeface="Century Gothic" panose="020B0502020202020204" pitchFamily="34" charset="0"/>
                <a:ea typeface="Calibri" panose="020F0502020204030204" pitchFamily="34" charset="0"/>
                <a:cs typeface="Times New Roman" panose="02020603050405020304" pitchFamily="18" charset="0"/>
              </a:rPr>
              <a:t>Devuelve un vínculo que puede ser usado por personas que ya tienen acceso al documento o carpeta. No cambia los permisos en el elemento. Use esta opción si desea enviar un vínculo a alguien que ya tiene acceso.</a:t>
            </a:r>
          </a:p>
        </p:txBody>
      </p:sp>
      <p:grpSp>
        <p:nvGrpSpPr>
          <p:cNvPr id="24" name="Grupo 23"/>
          <p:cNvGrpSpPr/>
          <p:nvPr/>
        </p:nvGrpSpPr>
        <p:grpSpPr>
          <a:xfrm>
            <a:off x="9464845" y="2618684"/>
            <a:ext cx="2368380" cy="697941"/>
            <a:chOff x="9163783" y="5306616"/>
            <a:chExt cx="2305050" cy="558475"/>
          </a:xfrm>
        </p:grpSpPr>
        <p:sp>
          <p:nvSpPr>
            <p:cNvPr id="35" name="Rectángulo redondeado 34"/>
            <p:cNvSpPr/>
            <p:nvPr/>
          </p:nvSpPr>
          <p:spPr>
            <a:xfrm>
              <a:off x="9163783" y="5306616"/>
              <a:ext cx="2305050" cy="5584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6" name="Imagen 35"/>
            <p:cNvPicPr/>
            <p:nvPr/>
          </p:nvPicPr>
          <p:blipFill rotWithShape="1">
            <a:blip r:embed="rId5">
              <a:extLst>
                <a:ext uri="{28A0092B-C50C-407E-A947-70E740481C1C}">
                  <a14:useLocalDpi xmlns:a14="http://schemas.microsoft.com/office/drawing/2010/main" val="0"/>
                </a:ext>
              </a:extLst>
            </a:blip>
            <a:srcRect l="4479" r="5644" b="25677"/>
            <a:stretch/>
          </p:blipFill>
          <p:spPr bwMode="auto">
            <a:xfrm>
              <a:off x="9329518" y="5358235"/>
              <a:ext cx="1973580" cy="436880"/>
            </a:xfrm>
            <a:prstGeom prst="rect">
              <a:avLst/>
            </a:prstGeom>
            <a:noFill/>
            <a:ln>
              <a:noFill/>
            </a:ln>
            <a:extLst>
              <a:ext uri="{53640926-AAD7-44D8-BBD7-CCE9431645EC}">
                <a14:shadowObscured xmlns:a14="http://schemas.microsoft.com/office/drawing/2010/main"/>
              </a:ext>
            </a:extLst>
          </p:spPr>
        </p:pic>
      </p:grpSp>
      <p:pic>
        <p:nvPicPr>
          <p:cNvPr id="42" name="Picture 3">
            <a:extLst/>
          </p:cNvPr>
          <p:cNvPicPr>
            <a:picLocks noChangeAspect="1"/>
          </p:cNvPicPr>
          <p:nvPr/>
        </p:nvPicPr>
        <p:blipFill>
          <a:blip r:embed="rId6"/>
          <a:srcRect/>
          <a:stretch>
            <a:fillRect/>
          </a:stretch>
        </p:blipFill>
        <p:spPr>
          <a:xfrm flipH="1">
            <a:off x="0" y="4849091"/>
            <a:ext cx="1397834" cy="1973416"/>
          </a:xfrm>
          <a:prstGeom prst="rect">
            <a:avLst/>
          </a:prstGeom>
          <a:noFill/>
          <a:ln cap="flat">
            <a:noFill/>
          </a:ln>
        </p:spPr>
      </p:pic>
      <p:sp>
        <p:nvSpPr>
          <p:cNvPr id="37" name="Llamada de nube 36"/>
          <p:cNvSpPr/>
          <p:nvPr/>
        </p:nvSpPr>
        <p:spPr>
          <a:xfrm>
            <a:off x="1274617" y="4160837"/>
            <a:ext cx="2309091" cy="1156499"/>
          </a:xfrm>
          <a:prstGeom prst="cloudCallout">
            <a:avLst>
              <a:gd name="adj1" fmla="val -57049"/>
              <a:gd name="adj2" fmla="val 65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¿Me ayudas a relacionarlos?</a:t>
            </a:r>
          </a:p>
        </p:txBody>
      </p:sp>
      <p:sp>
        <p:nvSpPr>
          <p:cNvPr id="38" name="Elipse 37"/>
          <p:cNvSpPr/>
          <p:nvPr/>
        </p:nvSpPr>
        <p:spPr>
          <a:xfrm>
            <a:off x="10370020" y="321962"/>
            <a:ext cx="873052" cy="873052"/>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3200" b="1" dirty="0"/>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1"/>
          <p:cNvSpPr/>
          <p:nvPr/>
        </p:nvSpPr>
        <p:spPr>
          <a:xfrm>
            <a:off x="0" y="258619"/>
            <a:ext cx="1449863" cy="700220"/>
          </a:xfrm>
          <a:prstGeom prst="rect">
            <a:avLst/>
          </a:prstGeom>
          <a:solidFill>
            <a:srgbClr val="5B9BD5">
              <a:alpha val="4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3" name="11 CuadroTexto"/>
          <p:cNvSpPr txBox="1"/>
          <p:nvPr/>
        </p:nvSpPr>
        <p:spPr>
          <a:xfrm>
            <a:off x="3621810" y="497174"/>
            <a:ext cx="6824518" cy="461665"/>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Sesión práctica: planteamientos didáctico</a:t>
            </a:r>
          </a:p>
        </p:txBody>
      </p:sp>
      <p:graphicFrame>
        <p:nvGraphicFramePr>
          <p:cNvPr id="4" name="Tabla 3"/>
          <p:cNvGraphicFramePr>
            <a:graphicFrameLocks noGrp="1"/>
          </p:cNvGraphicFramePr>
          <p:nvPr>
            <p:extLst>
              <p:ext uri="{D42A27DB-BD31-4B8C-83A1-F6EECF244321}">
                <p14:modId xmlns:p14="http://schemas.microsoft.com/office/powerpoint/2010/main" val="2516850252"/>
              </p:ext>
            </p:extLst>
          </p:nvPr>
        </p:nvGraphicFramePr>
        <p:xfrm>
          <a:off x="1101299" y="1716927"/>
          <a:ext cx="9781555" cy="4649753"/>
        </p:xfrm>
        <a:graphic>
          <a:graphicData uri="http://schemas.openxmlformats.org/drawingml/2006/table">
            <a:tbl>
              <a:tblPr firstRow="1" firstCol="1" bandRow="1">
                <a:tableStyleId>{85BE263C-DBD7-4A20-BB59-AAB30ACAA65A}</a:tableStyleId>
              </a:tblPr>
              <a:tblGrid>
                <a:gridCol w="3639373">
                  <a:extLst>
                    <a:ext uri="{9D8B030D-6E8A-4147-A177-3AD203B41FA5}">
                      <a16:colId xmlns:a16="http://schemas.microsoft.com/office/drawing/2014/main" val="1520655562"/>
                    </a:ext>
                  </a:extLst>
                </a:gridCol>
                <a:gridCol w="6142182">
                  <a:extLst>
                    <a:ext uri="{9D8B030D-6E8A-4147-A177-3AD203B41FA5}">
                      <a16:colId xmlns:a16="http://schemas.microsoft.com/office/drawing/2014/main" val="297773734"/>
                    </a:ext>
                  </a:extLst>
                </a:gridCol>
              </a:tblGrid>
              <a:tr h="700717">
                <a:tc>
                  <a:txBody>
                    <a:bodyPr/>
                    <a:lstStyle/>
                    <a:p>
                      <a:pPr>
                        <a:lnSpc>
                          <a:spcPct val="107000"/>
                        </a:lnSpc>
                        <a:spcAft>
                          <a:spcPts val="0"/>
                        </a:spcAft>
                      </a:pPr>
                      <a:r>
                        <a:rPr lang="es-ES" sz="1800" dirty="0">
                          <a:effectLst/>
                        </a:rPr>
                        <a:t>REQUISITOS PREVIOS</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tc>
                  <a:txBody>
                    <a:bodyPr/>
                    <a:lstStyle/>
                    <a:p>
                      <a:pPr marL="342900" lvl="0" indent="-342900">
                        <a:lnSpc>
                          <a:spcPct val="107000"/>
                        </a:lnSpc>
                        <a:spcAft>
                          <a:spcPts val="0"/>
                        </a:spcAft>
                        <a:buFont typeface="Symbol" panose="05050102010706020507" pitchFamily="18" charset="2"/>
                        <a:buChar char=""/>
                      </a:pPr>
                      <a:r>
                        <a:rPr lang="es-ES" sz="1800">
                          <a:effectLst/>
                        </a:rPr>
                        <a:t>Los alumnos deberán saber su nombre de usuario y contraseña para acceder a Office365.</a:t>
                      </a:r>
                      <a:endParaRPr lang="es-ES" sz="180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extLst>
                  <a:ext uri="{0D108BD9-81ED-4DB2-BD59-A6C34878D82A}">
                    <a16:rowId xmlns:a16="http://schemas.microsoft.com/office/drawing/2014/main" val="233909568"/>
                  </a:ext>
                </a:extLst>
              </a:tr>
              <a:tr h="717213">
                <a:tc>
                  <a:txBody>
                    <a:bodyPr/>
                    <a:lstStyle/>
                    <a:p>
                      <a:pPr>
                        <a:lnSpc>
                          <a:spcPct val="107000"/>
                        </a:lnSpc>
                        <a:spcAft>
                          <a:spcPts val="0"/>
                        </a:spcAft>
                      </a:pPr>
                      <a:r>
                        <a:rPr lang="es-ES" sz="1800" dirty="0">
                          <a:effectLst/>
                        </a:rPr>
                        <a:t>LUGAR DE REALIZACIÓN</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tc>
                  <a:txBody>
                    <a:bodyPr/>
                    <a:lstStyle/>
                    <a:p>
                      <a:pPr>
                        <a:lnSpc>
                          <a:spcPct val="107000"/>
                        </a:lnSpc>
                        <a:spcAft>
                          <a:spcPts val="0"/>
                        </a:spcAft>
                      </a:pPr>
                      <a:r>
                        <a:rPr lang="es-ES" sz="1800">
                          <a:effectLst/>
                        </a:rPr>
                        <a:t>Aula de informática con conexión a Internet.</a:t>
                      </a:r>
                      <a:endParaRPr lang="es-ES" sz="180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extLst>
                  <a:ext uri="{0D108BD9-81ED-4DB2-BD59-A6C34878D82A}">
                    <a16:rowId xmlns:a16="http://schemas.microsoft.com/office/drawing/2014/main" val="122416340"/>
                  </a:ext>
                </a:extLst>
              </a:tr>
              <a:tr h="742945">
                <a:tc>
                  <a:txBody>
                    <a:bodyPr/>
                    <a:lstStyle/>
                    <a:p>
                      <a:pPr>
                        <a:lnSpc>
                          <a:spcPct val="107000"/>
                        </a:lnSpc>
                        <a:spcAft>
                          <a:spcPts val="0"/>
                        </a:spcAft>
                      </a:pPr>
                      <a:r>
                        <a:rPr lang="es-ES" sz="1800" dirty="0">
                          <a:effectLst/>
                        </a:rPr>
                        <a:t>AGRUPAMIENTOS</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tc>
                  <a:txBody>
                    <a:bodyPr/>
                    <a:lstStyle/>
                    <a:p>
                      <a:pPr>
                        <a:lnSpc>
                          <a:spcPct val="107000"/>
                        </a:lnSpc>
                        <a:spcAft>
                          <a:spcPts val="0"/>
                        </a:spcAft>
                      </a:pPr>
                      <a:r>
                        <a:rPr lang="es-ES" sz="1800" dirty="0">
                          <a:effectLst/>
                        </a:rPr>
                        <a:t>Se trabajará en grupos de 2 alumnos por cada ordenador</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extLst>
                  <a:ext uri="{0D108BD9-81ED-4DB2-BD59-A6C34878D82A}">
                    <a16:rowId xmlns:a16="http://schemas.microsoft.com/office/drawing/2014/main" val="3879295314"/>
                  </a:ext>
                </a:extLst>
              </a:tr>
              <a:tr h="742945">
                <a:tc>
                  <a:txBody>
                    <a:bodyPr/>
                    <a:lstStyle/>
                    <a:p>
                      <a:pPr>
                        <a:lnSpc>
                          <a:spcPct val="107000"/>
                        </a:lnSpc>
                        <a:spcAft>
                          <a:spcPts val="0"/>
                        </a:spcAft>
                      </a:pPr>
                      <a:r>
                        <a:rPr lang="es-ES" sz="1800" dirty="0">
                          <a:effectLst/>
                        </a:rPr>
                        <a:t>TEMPORALIZACIÓN</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tc>
                  <a:txBody>
                    <a:bodyPr/>
                    <a:lstStyle/>
                    <a:p>
                      <a:pPr>
                        <a:lnSpc>
                          <a:spcPct val="107000"/>
                        </a:lnSpc>
                        <a:spcAft>
                          <a:spcPts val="0"/>
                        </a:spcAft>
                      </a:pPr>
                      <a:r>
                        <a:rPr lang="es-ES" sz="1800" dirty="0">
                          <a:effectLst/>
                        </a:rPr>
                        <a:t>50 minutos.</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extLst>
                  <a:ext uri="{0D108BD9-81ED-4DB2-BD59-A6C34878D82A}">
                    <a16:rowId xmlns:a16="http://schemas.microsoft.com/office/drawing/2014/main" val="3986820855"/>
                  </a:ext>
                </a:extLst>
              </a:tr>
              <a:tr h="1677565">
                <a:tc>
                  <a:txBody>
                    <a:bodyPr/>
                    <a:lstStyle/>
                    <a:p>
                      <a:pPr>
                        <a:lnSpc>
                          <a:spcPct val="107000"/>
                        </a:lnSpc>
                        <a:spcAft>
                          <a:spcPts val="0"/>
                        </a:spcAft>
                      </a:pPr>
                      <a:r>
                        <a:rPr lang="es-ES" sz="1800" dirty="0">
                          <a:effectLst/>
                        </a:rPr>
                        <a:t>MATERIALES NECESARIOS</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tc>
                  <a:txBody>
                    <a:bodyPr/>
                    <a:lstStyle/>
                    <a:p>
                      <a:pPr marL="342900" lvl="0" indent="-342900">
                        <a:lnSpc>
                          <a:spcPct val="107000"/>
                        </a:lnSpc>
                        <a:spcAft>
                          <a:spcPts val="0"/>
                        </a:spcAft>
                        <a:buFont typeface="Symbol" panose="05050102010706020507" pitchFamily="18" charset="2"/>
                        <a:buChar char=""/>
                      </a:pPr>
                      <a:r>
                        <a:rPr lang="es-ES" sz="1800" dirty="0">
                          <a:effectLst/>
                        </a:rPr>
                        <a:t>Ficha para relacionar los tipos de permisos.</a:t>
                      </a:r>
                    </a:p>
                    <a:p>
                      <a:pPr marL="342900" lvl="0" indent="-342900">
                        <a:lnSpc>
                          <a:spcPct val="107000"/>
                        </a:lnSpc>
                        <a:spcAft>
                          <a:spcPts val="0"/>
                        </a:spcAft>
                        <a:buFont typeface="Symbol" panose="05050102010706020507" pitchFamily="18" charset="2"/>
                        <a:buChar char=""/>
                      </a:pPr>
                      <a:r>
                        <a:rPr lang="es-ES" sz="1800" dirty="0">
                          <a:effectLst/>
                        </a:rPr>
                        <a:t>Ficha explicativa de la práctica.</a:t>
                      </a:r>
                    </a:p>
                    <a:p>
                      <a:pPr marL="342900" lvl="0" indent="-342900">
                        <a:lnSpc>
                          <a:spcPct val="107000"/>
                        </a:lnSpc>
                        <a:spcAft>
                          <a:spcPts val="0"/>
                        </a:spcAft>
                        <a:buFont typeface="Symbol" panose="05050102010706020507" pitchFamily="18" charset="2"/>
                        <a:buChar char=""/>
                      </a:pPr>
                      <a:r>
                        <a:rPr lang="es-ES" sz="1800" dirty="0">
                          <a:effectLst/>
                        </a:rPr>
                        <a:t>Los alumnos deben llevar una llave USB con al menos 3 archivos de distinto tipo (</a:t>
                      </a:r>
                      <a:r>
                        <a:rPr lang="es-ES" sz="1800" dirty="0" err="1">
                          <a:effectLst/>
                        </a:rPr>
                        <a:t>powerpoint</a:t>
                      </a:r>
                      <a:r>
                        <a:rPr lang="es-ES" sz="1800" dirty="0">
                          <a:effectLst/>
                        </a:rPr>
                        <a:t>, Word, imagen, vídeo…) para subir a </a:t>
                      </a:r>
                      <a:r>
                        <a:rPr lang="es-ES" sz="1800" dirty="0" err="1">
                          <a:effectLst/>
                        </a:rPr>
                        <a:t>Onedrive</a:t>
                      </a:r>
                      <a:endParaRPr lang="es-ES" sz="1800" dirty="0">
                        <a:effectLst/>
                      </a:endParaRPr>
                    </a:p>
                    <a:p>
                      <a:pPr>
                        <a:lnSpc>
                          <a:spcPct val="107000"/>
                        </a:lnSpc>
                        <a:spcAft>
                          <a:spcPts val="0"/>
                        </a:spcAft>
                      </a:pPr>
                      <a:r>
                        <a:rPr lang="es-ES" sz="1800" dirty="0">
                          <a:effectLst/>
                        </a:rPr>
                        <a:t> </a:t>
                      </a:r>
                      <a:endParaRPr lang="es-E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681" marR="67681" marT="0" marB="0"/>
                </a:tc>
                <a:extLst>
                  <a:ext uri="{0D108BD9-81ED-4DB2-BD59-A6C34878D82A}">
                    <a16:rowId xmlns:a16="http://schemas.microsoft.com/office/drawing/2014/main" val="4189682661"/>
                  </a:ext>
                </a:extLst>
              </a:tr>
            </a:tbl>
          </a:graphicData>
        </a:graphic>
      </p:graphicFrame>
      <p:pic>
        <p:nvPicPr>
          <p:cNvPr id="3075" name="Imagen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230" y="3180351"/>
            <a:ext cx="633195" cy="633195"/>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228" y="4661358"/>
            <a:ext cx="633195" cy="633195"/>
          </a:xfrm>
          <a:prstGeom prst="rect">
            <a:avLst/>
          </a:prstGeom>
          <a:noFill/>
          <a:extLst>
            <a:ext uri="{909E8E84-426E-40DD-AFC4-6F175D3DCCD1}">
              <a14:hiddenFill xmlns:a14="http://schemas.microsoft.com/office/drawing/2010/main">
                <a:solidFill>
                  <a:srgbClr val="FFFFFF"/>
                </a:solidFill>
              </a14:hiddenFill>
            </a:ext>
          </a:extLst>
        </p:spPr>
      </p:pic>
      <p:pic>
        <p:nvPicPr>
          <p:cNvPr id="3077" name="Imagen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545" y="1761790"/>
            <a:ext cx="633195" cy="633195"/>
          </a:xfrm>
          <a:prstGeom prst="rect">
            <a:avLst/>
          </a:prstGeom>
          <a:extLst>
            <a:ext uri="{909E8E84-426E-40DD-AFC4-6F175D3DCCD1}">
              <a14:hiddenFill xmlns:a14="http://schemas.microsoft.com/office/drawing/2010/main">
                <a:solidFill>
                  <a:srgbClr val="FFFFFF"/>
                </a:solidFill>
              </a14:hiddenFill>
            </a:ext>
          </a:extLst>
        </p:spPr>
      </p:pic>
      <p:pic>
        <p:nvPicPr>
          <p:cNvPr id="3074" name="Imagen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229" y="3903270"/>
            <a:ext cx="633195" cy="63319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1545" y="2484709"/>
            <a:ext cx="633195" cy="633195"/>
          </a:xfrm>
          <a:prstGeom prst="rect">
            <a:avLst/>
          </a:prstGeom>
          <a:noFill/>
          <a:extLst>
            <a:ext uri="{909E8E84-426E-40DD-AFC4-6F175D3DCCD1}">
              <a14:hiddenFill xmlns:a14="http://schemas.microsoft.com/office/drawing/2010/main">
                <a:solidFill>
                  <a:srgbClr val="FFFFFF"/>
                </a:solidFill>
              </a14:hiddenFill>
            </a:ext>
          </a:extLst>
        </p:spPr>
      </p:pic>
      <p:sp>
        <p:nvSpPr>
          <p:cNvPr id="11" name="Elipse 10"/>
          <p:cNvSpPr/>
          <p:nvPr/>
        </p:nvSpPr>
        <p:spPr>
          <a:xfrm>
            <a:off x="10446328" y="357131"/>
            <a:ext cx="873052" cy="873052"/>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3200" b="1" dirty="0"/>
              <a:t>2</a:t>
            </a:r>
          </a:p>
        </p:txBody>
      </p:sp>
    </p:spTree>
    <p:extLst>
      <p:ext uri="{BB962C8B-B14F-4D97-AF65-F5344CB8AC3E}">
        <p14:creationId xmlns:p14="http://schemas.microsoft.com/office/powerpoint/2010/main" val="53176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rot="20978712">
            <a:off x="2347254" y="4492218"/>
            <a:ext cx="1657880" cy="2314532"/>
          </a:xfrm>
          <a:prstGeom prst="rect">
            <a:avLst/>
          </a:prstGeom>
          <a:noFill/>
          <a:ln cap="flat">
            <a:noFill/>
          </a:ln>
        </p:spPr>
      </p:pic>
      <p:sp>
        <p:nvSpPr>
          <p:cNvPr id="2" name="Rectángulo 11"/>
          <p:cNvSpPr/>
          <p:nvPr/>
        </p:nvSpPr>
        <p:spPr>
          <a:xfrm>
            <a:off x="0" y="258619"/>
            <a:ext cx="1449863" cy="700220"/>
          </a:xfrm>
          <a:prstGeom prst="rect">
            <a:avLst/>
          </a:prstGeom>
          <a:solidFill>
            <a:srgbClr val="5B9BD5">
              <a:alpha val="4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3" name="11 CuadroTexto"/>
          <p:cNvSpPr txBox="1"/>
          <p:nvPr/>
        </p:nvSpPr>
        <p:spPr>
          <a:xfrm>
            <a:off x="4199645" y="281449"/>
            <a:ext cx="6824518" cy="461665"/>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¿Practicamos</a:t>
            </a:r>
            <a:r>
              <a:rPr lang="es-ES" sz="2400" b="1" i="0" u="none" strike="noStrike" kern="1200" cap="none" spc="0" dirty="0">
                <a:solidFill>
                  <a:srgbClr val="3B3838"/>
                </a:solidFill>
                <a:uFillTx/>
                <a:latin typeface="Century Gothic" pitchFamily="34"/>
              </a:rPr>
              <a:t> un poco en parejas?</a:t>
            </a:r>
            <a:endParaRPr lang="es-ES" sz="2400" b="1" i="0" u="none" strike="noStrike" kern="1200" cap="none" spc="0" baseline="0" dirty="0">
              <a:solidFill>
                <a:srgbClr val="3B3838"/>
              </a:solidFill>
              <a:uFillTx/>
              <a:latin typeface="Century Gothic" pitchFamily="34"/>
            </a:endParaRPr>
          </a:p>
        </p:txBody>
      </p:sp>
      <p:pic>
        <p:nvPicPr>
          <p:cNvPr id="15" name="Picture 2">
            <a:extLst/>
          </p:cNvPr>
          <p:cNvPicPr>
            <a:picLocks noChangeAspect="1"/>
          </p:cNvPicPr>
          <p:nvPr/>
        </p:nvPicPr>
        <p:blipFill>
          <a:blip r:embed="rId4">
            <a:biLevel thresh="75000"/>
          </a:blip>
          <a:srcRect/>
          <a:stretch>
            <a:fillRect/>
          </a:stretch>
        </p:blipFill>
        <p:spPr>
          <a:xfrm rot="21104706">
            <a:off x="328669" y="4157532"/>
            <a:ext cx="1636962" cy="2463470"/>
          </a:xfrm>
          <a:prstGeom prst="rect">
            <a:avLst/>
          </a:prstGeom>
          <a:noFill/>
          <a:ln cap="flat">
            <a:noFill/>
          </a:ln>
        </p:spPr>
      </p:pic>
      <p:sp>
        <p:nvSpPr>
          <p:cNvPr id="16" name="Llamada ovalada 4"/>
          <p:cNvSpPr/>
          <p:nvPr/>
        </p:nvSpPr>
        <p:spPr>
          <a:xfrm>
            <a:off x="160300" y="1678589"/>
            <a:ext cx="2956484" cy="1371603"/>
          </a:xfrm>
          <a:custGeom>
            <a:avLst>
              <a:gd name="f0" fmla="val 10022"/>
              <a:gd name="f1" fmla="val 45569"/>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BDD7E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dirty="0">
                <a:solidFill>
                  <a:srgbClr val="002060"/>
                </a:solidFill>
                <a:latin typeface="Century Gothic" pitchFamily="34"/>
              </a:rPr>
              <a:t>¡</a:t>
            </a:r>
            <a:r>
              <a:rPr lang="es-ES" sz="1800" b="0" i="0" u="none" strike="noStrike" kern="1200" cap="none" spc="0" baseline="0" dirty="0">
                <a:solidFill>
                  <a:srgbClr val="002060"/>
                </a:solidFill>
                <a:uFillTx/>
                <a:latin typeface="Century Gothic" pitchFamily="34"/>
              </a:rPr>
              <a:t>Te propongo trabajar juntos!</a:t>
            </a:r>
          </a:p>
        </p:txBody>
      </p:sp>
      <p:graphicFrame>
        <p:nvGraphicFramePr>
          <p:cNvPr id="7" name="Diagrama 6"/>
          <p:cNvGraphicFramePr/>
          <p:nvPr>
            <p:extLst>
              <p:ext uri="{D42A27DB-BD31-4B8C-83A1-F6EECF244321}">
                <p14:modId xmlns:p14="http://schemas.microsoft.com/office/powerpoint/2010/main" val="2285560188"/>
              </p:ext>
            </p:extLst>
          </p:nvPr>
        </p:nvGraphicFramePr>
        <p:xfrm>
          <a:off x="3490546" y="958839"/>
          <a:ext cx="8546123" cy="5626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Elipse 17"/>
          <p:cNvSpPr/>
          <p:nvPr/>
        </p:nvSpPr>
        <p:spPr>
          <a:xfrm>
            <a:off x="4115299" y="1083002"/>
            <a:ext cx="595587" cy="5955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200" b="1" dirty="0"/>
              <a:t>1</a:t>
            </a:r>
          </a:p>
        </p:txBody>
      </p:sp>
      <p:sp>
        <p:nvSpPr>
          <p:cNvPr id="19" name="Elipse 18"/>
          <p:cNvSpPr/>
          <p:nvPr/>
        </p:nvSpPr>
        <p:spPr>
          <a:xfrm>
            <a:off x="4132633" y="2231552"/>
            <a:ext cx="595587" cy="5955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200" b="1" dirty="0"/>
              <a:t>2</a:t>
            </a:r>
          </a:p>
        </p:txBody>
      </p:sp>
      <p:sp>
        <p:nvSpPr>
          <p:cNvPr id="20" name="Elipse 19"/>
          <p:cNvSpPr/>
          <p:nvPr/>
        </p:nvSpPr>
        <p:spPr>
          <a:xfrm>
            <a:off x="4141425" y="3291455"/>
            <a:ext cx="595587" cy="5955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200" b="1" dirty="0"/>
              <a:t>3</a:t>
            </a:r>
          </a:p>
        </p:txBody>
      </p:sp>
      <p:sp>
        <p:nvSpPr>
          <p:cNvPr id="21" name="Elipse 20"/>
          <p:cNvSpPr/>
          <p:nvPr/>
        </p:nvSpPr>
        <p:spPr>
          <a:xfrm>
            <a:off x="4158759" y="4508120"/>
            <a:ext cx="595587" cy="5955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200" b="1" dirty="0"/>
              <a:t>4</a:t>
            </a:r>
          </a:p>
        </p:txBody>
      </p:sp>
      <p:sp>
        <p:nvSpPr>
          <p:cNvPr id="22" name="Elipse 21"/>
          <p:cNvSpPr/>
          <p:nvPr/>
        </p:nvSpPr>
        <p:spPr>
          <a:xfrm>
            <a:off x="4132631" y="5698658"/>
            <a:ext cx="595587" cy="59558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200" b="1" dirty="0"/>
              <a:t>5</a:t>
            </a:r>
          </a:p>
        </p:txBody>
      </p:sp>
      <p:pic>
        <p:nvPicPr>
          <p:cNvPr id="23" name="Imagen 22"/>
          <p:cNvPicPr/>
          <p:nvPr/>
        </p:nvPicPr>
        <p:blipFill rotWithShape="1">
          <a:blip r:embed="rId10">
            <a:lum/>
            <a:extLst>
              <a:ext uri="{28A0092B-C50C-407E-A947-70E740481C1C}">
                <a14:useLocalDpi xmlns:a14="http://schemas.microsoft.com/office/drawing/2010/main" val="0"/>
              </a:ext>
            </a:extLst>
          </a:blip>
          <a:srcRect b="16533"/>
          <a:stretch/>
        </p:blipFill>
        <p:spPr bwMode="auto">
          <a:xfrm>
            <a:off x="10657071" y="4563291"/>
            <a:ext cx="1029832" cy="758137"/>
          </a:xfrm>
          <a:prstGeom prst="rect">
            <a:avLst/>
          </a:prstGeom>
          <a:noFill/>
          <a:ln>
            <a:solidFill>
              <a:schemeClr val="accent1">
                <a:shade val="50000"/>
              </a:schemeClr>
            </a:solidFill>
          </a:ln>
          <a:extLst>
            <a:ext uri="{53640926-AAD7-44D8-BBD7-CCE9431645EC}">
              <a14:shadowObscured xmlns:a14="http://schemas.microsoft.com/office/drawing/2010/main"/>
            </a:ext>
          </a:extLst>
        </p:spPr>
      </p:pic>
      <p:sp>
        <p:nvSpPr>
          <p:cNvPr id="25" name="Llamada ovalada 6"/>
          <p:cNvSpPr/>
          <p:nvPr/>
        </p:nvSpPr>
        <p:spPr>
          <a:xfrm>
            <a:off x="1682457" y="2965283"/>
            <a:ext cx="2257098" cy="1250717"/>
          </a:xfrm>
          <a:custGeom>
            <a:avLst>
              <a:gd name="f0" fmla="val 8302"/>
              <a:gd name="f1" fmla="val 29815"/>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chemeClr val="accent2">
                    <a:lumMod val="75000"/>
                  </a:schemeClr>
                </a:solidFill>
                <a:uFillTx/>
                <a:latin typeface="Century Gothic" pitchFamily="34"/>
              </a:rPr>
              <a:t>Si me ayudas será más fácil</a:t>
            </a:r>
          </a:p>
        </p:txBody>
      </p:sp>
      <p:pic>
        <p:nvPicPr>
          <p:cNvPr id="26" name="Imagen 25"/>
          <p:cNvPicPr>
            <a:picLocks noChangeAspect="1"/>
          </p:cNvPicPr>
          <p:nvPr/>
        </p:nvPicPr>
        <p:blipFill rotWithShape="1">
          <a:blip r:embed="rId11"/>
          <a:srcRect l="26485" t="52212" r="62101" b="30136"/>
          <a:stretch/>
        </p:blipFill>
        <p:spPr>
          <a:xfrm>
            <a:off x="9570722" y="1678589"/>
            <a:ext cx="2011896" cy="1685243"/>
          </a:xfrm>
          <a:prstGeom prst="rect">
            <a:avLst/>
          </a:prstGeom>
        </p:spPr>
      </p:pic>
    </p:spTree>
    <p:extLst>
      <p:ext uri="{BB962C8B-B14F-4D97-AF65-F5344CB8AC3E}">
        <p14:creationId xmlns:p14="http://schemas.microsoft.com/office/powerpoint/2010/main" val="6502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085" y="2340083"/>
            <a:ext cx="6331792" cy="4446062"/>
          </a:xfrm>
          <a:prstGeom prst="rect">
            <a:avLst/>
          </a:prstGeom>
        </p:spPr>
      </p:pic>
      <p:pic>
        <p:nvPicPr>
          <p:cNvPr id="4" name="Picture 3">
            <a:extLst/>
          </p:cNvPr>
          <p:cNvPicPr>
            <a:picLocks noChangeAspect="1"/>
          </p:cNvPicPr>
          <p:nvPr/>
        </p:nvPicPr>
        <p:blipFill>
          <a:blip r:embed="rId3"/>
          <a:srcRect/>
          <a:stretch>
            <a:fillRect/>
          </a:stretch>
        </p:blipFill>
        <p:spPr>
          <a:xfrm rot="20978712">
            <a:off x="9251779" y="2865687"/>
            <a:ext cx="2707419" cy="3779772"/>
          </a:xfrm>
          <a:prstGeom prst="rect">
            <a:avLst/>
          </a:prstGeom>
          <a:noFill/>
          <a:ln cap="flat">
            <a:noFill/>
          </a:ln>
        </p:spPr>
      </p:pic>
      <p:sp>
        <p:nvSpPr>
          <p:cNvPr id="5" name="Llamada ovalada 6"/>
          <p:cNvSpPr/>
          <p:nvPr/>
        </p:nvSpPr>
        <p:spPr>
          <a:xfrm>
            <a:off x="7106812" y="342680"/>
            <a:ext cx="3077303" cy="2452411"/>
          </a:xfrm>
          <a:custGeom>
            <a:avLst>
              <a:gd name="f0" fmla="val 17360"/>
              <a:gd name="f1" fmla="val 31756"/>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chemeClr val="accent2">
                    <a:lumMod val="75000"/>
                  </a:schemeClr>
                </a:solidFill>
                <a:uFillTx/>
                <a:latin typeface="Century Gothic" pitchFamily="34"/>
              </a:rPr>
              <a:t>Creo que ya lo tengo mucho</a:t>
            </a:r>
            <a:r>
              <a:rPr lang="es-ES" sz="1800" b="1" i="0" u="none" strike="noStrike" kern="1200" cap="none" spc="0" dirty="0">
                <a:solidFill>
                  <a:schemeClr val="accent2">
                    <a:lumMod val="75000"/>
                  </a:schemeClr>
                </a:solidFill>
                <a:uFillTx/>
                <a:latin typeface="Century Gothic" pitchFamily="34"/>
              </a:rPr>
              <a:t> más claro.</a:t>
            </a:r>
            <a:endParaRPr lang="es-ES" sz="1800" b="1" i="0" u="none" strike="noStrike" kern="1200" cap="none" spc="0" baseline="0" dirty="0">
              <a:solidFill>
                <a:schemeClr val="accent2">
                  <a:lumMod val="75000"/>
                </a:schemeClr>
              </a:solidFill>
              <a:uFillTx/>
              <a:latin typeface="Century Gothic" pitchFamily="34"/>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037" y="3527847"/>
            <a:ext cx="3493329" cy="863617"/>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5820" y="4972308"/>
            <a:ext cx="4038869" cy="929541"/>
          </a:xfrm>
          <a:prstGeom prst="rect">
            <a:avLst/>
          </a:prstGeom>
        </p:spPr>
      </p:pic>
      <p:sp>
        <p:nvSpPr>
          <p:cNvPr id="9" name="CuadroTexto 8"/>
          <p:cNvSpPr txBox="1"/>
          <p:nvPr/>
        </p:nvSpPr>
        <p:spPr>
          <a:xfrm>
            <a:off x="5728055" y="3959959"/>
            <a:ext cx="914400" cy="1446550"/>
          </a:xfrm>
          <a:prstGeom prst="rect">
            <a:avLst/>
          </a:prstGeom>
          <a:noFill/>
        </p:spPr>
        <p:txBody>
          <a:bodyPr wrap="square" rtlCol="0">
            <a:spAutoFit/>
          </a:bodyPr>
          <a:lstStyle/>
          <a:p>
            <a:r>
              <a:rPr lang="es-ES" sz="8800" dirty="0"/>
              <a:t>+</a:t>
            </a:r>
          </a:p>
        </p:txBody>
      </p:sp>
      <p:pic>
        <p:nvPicPr>
          <p:cNvPr id="6" name="Picture 2">
            <a:extLst/>
          </p:cNvPr>
          <p:cNvPicPr>
            <a:picLocks noChangeAspect="1"/>
          </p:cNvPicPr>
          <p:nvPr/>
        </p:nvPicPr>
        <p:blipFill>
          <a:blip r:embed="rId6">
            <a:biLevel thresh="75000"/>
          </a:blip>
          <a:srcRect/>
          <a:stretch>
            <a:fillRect/>
          </a:stretch>
        </p:blipFill>
        <p:spPr>
          <a:xfrm rot="21104706">
            <a:off x="223644" y="2702139"/>
            <a:ext cx="2564616" cy="3859500"/>
          </a:xfrm>
          <a:prstGeom prst="rect">
            <a:avLst/>
          </a:prstGeom>
          <a:noFill/>
          <a:ln cap="flat">
            <a:noFill/>
          </a:ln>
        </p:spPr>
      </p:pic>
      <p:sp>
        <p:nvSpPr>
          <p:cNvPr id="3" name="Llamada ovalada 4"/>
          <p:cNvSpPr/>
          <p:nvPr/>
        </p:nvSpPr>
        <p:spPr>
          <a:xfrm>
            <a:off x="2636067" y="769262"/>
            <a:ext cx="3549188" cy="1812029"/>
          </a:xfrm>
          <a:custGeom>
            <a:avLst>
              <a:gd name="f0" fmla="val -2516"/>
              <a:gd name="f1" fmla="val 35244"/>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BDD7E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rgbClr val="002060"/>
                </a:solidFill>
                <a:uFillTx/>
                <a:latin typeface="Century Gothic" pitchFamily="34"/>
              </a:rPr>
              <a:t>Ya podemos compartir archivos y utilizarlo para trabajar en el aula virtual</a:t>
            </a:r>
          </a:p>
        </p:txBody>
      </p:sp>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5106" y="4391463"/>
            <a:ext cx="781310" cy="6641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6FE83CDD-A17F-4B63-9EAD-65DB13481877}"/>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rot="21434887">
            <a:off x="8812866" y="2129796"/>
            <a:ext cx="2689647" cy="4281433"/>
          </a:xfrm>
          <a:prstGeom prst="rect">
            <a:avLst/>
          </a:prstGeom>
          <a:noFill/>
          <a:ln w="9525">
            <a:noFill/>
            <a:miter lim="800000"/>
            <a:headEnd/>
            <a:tailEnd/>
          </a:ln>
          <a:effectLst/>
        </p:spPr>
      </p:pic>
      <p:sp>
        <p:nvSpPr>
          <p:cNvPr id="12" name="Llamada ovalada 37">
            <a:extLst>
              <a:ext uri="{FF2B5EF4-FFF2-40B4-BE49-F238E27FC236}">
                <a16:creationId xmlns:a16="http://schemas.microsoft.com/office/drawing/2014/main" id="{8CE44550-5305-41F7-AE8D-2A824903E2D6}"/>
              </a:ext>
            </a:extLst>
          </p:cNvPr>
          <p:cNvSpPr/>
          <p:nvPr/>
        </p:nvSpPr>
        <p:spPr>
          <a:xfrm flipH="1">
            <a:off x="3372079" y="1943261"/>
            <a:ext cx="4778299" cy="2097186"/>
          </a:xfrm>
          <a:prstGeom prst="wedgeEllipseCallout">
            <a:avLst>
              <a:gd name="adj1" fmla="val 72797"/>
              <a:gd name="adj2" fmla="val 60844"/>
            </a:avLst>
          </a:prstGeom>
          <a:solidFill>
            <a:srgbClr val="D8E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400" dirty="0">
                <a:solidFill>
                  <a:schemeClr val="tx1"/>
                </a:solidFill>
                <a:latin typeface="Century Gothic" panose="020B0502020202020204" pitchFamily="34" charset="0"/>
              </a:rPr>
              <a:t>Somos dos personajes creados </a:t>
            </a:r>
            <a:r>
              <a:rPr lang="es-ES" sz="1400" b="1" dirty="0">
                <a:solidFill>
                  <a:schemeClr val="tx1"/>
                </a:solidFill>
                <a:latin typeface="Century Gothic" panose="020B0502020202020204" pitchFamily="34" charset="0"/>
              </a:rPr>
              <a:t>Simón “</a:t>
            </a:r>
            <a:r>
              <a:rPr lang="es-ES" sz="1400" b="1" dirty="0" err="1">
                <a:solidFill>
                  <a:schemeClr val="tx1"/>
                </a:solidFill>
                <a:latin typeface="Century Gothic" panose="020B0502020202020204" pitchFamily="34" charset="0"/>
              </a:rPr>
              <a:t>Gee</a:t>
            </a:r>
            <a:r>
              <a:rPr lang="es-ES" sz="1400" b="1" dirty="0">
                <a:solidFill>
                  <a:schemeClr val="tx1"/>
                </a:solidFill>
                <a:latin typeface="Century Gothic" panose="020B0502020202020204" pitchFamily="34" charset="0"/>
              </a:rPr>
              <a:t>” </a:t>
            </a:r>
            <a:r>
              <a:rPr lang="es-ES" sz="1400" b="1" dirty="0" err="1">
                <a:solidFill>
                  <a:schemeClr val="tx1"/>
                </a:solidFill>
                <a:latin typeface="Century Gothic" panose="020B0502020202020204" pitchFamily="34" charset="0"/>
              </a:rPr>
              <a:t>Giraudot</a:t>
            </a:r>
            <a:r>
              <a:rPr lang="es-ES" sz="1400" dirty="0">
                <a:solidFill>
                  <a:schemeClr val="tx1"/>
                </a:solidFill>
                <a:latin typeface="Century Gothic" panose="020B0502020202020204" pitchFamily="34" charset="0"/>
              </a:rPr>
              <a:t> distribuidos  bajo licencia</a:t>
            </a:r>
          </a:p>
          <a:p>
            <a:pPr algn="ctr"/>
            <a:r>
              <a:rPr lang="es-ES" sz="1400" b="1" dirty="0" err="1">
                <a:solidFill>
                  <a:schemeClr val="tx1"/>
                </a:solidFill>
                <a:latin typeface="Century Gothic" panose="020B0502020202020204" pitchFamily="34" charset="0"/>
              </a:rPr>
              <a:t>Creative</a:t>
            </a:r>
            <a:r>
              <a:rPr lang="es-ES" sz="1400" b="1" dirty="0">
                <a:solidFill>
                  <a:schemeClr val="tx1"/>
                </a:solidFill>
                <a:latin typeface="Century Gothic" panose="020B0502020202020204" pitchFamily="34" charset="0"/>
              </a:rPr>
              <a:t> </a:t>
            </a:r>
            <a:r>
              <a:rPr lang="es-ES" sz="1400" b="1" dirty="0" err="1">
                <a:solidFill>
                  <a:schemeClr val="tx1"/>
                </a:solidFill>
                <a:latin typeface="Century Gothic" panose="020B0502020202020204" pitchFamily="34" charset="0"/>
              </a:rPr>
              <a:t>Commons</a:t>
            </a:r>
            <a:r>
              <a:rPr lang="es-ES" sz="1400" b="1" dirty="0">
                <a:solidFill>
                  <a:schemeClr val="tx1"/>
                </a:solidFill>
                <a:latin typeface="Century Gothic" panose="020B0502020202020204" pitchFamily="34" charset="0"/>
              </a:rPr>
              <a:t> BY-SA</a:t>
            </a:r>
          </a:p>
        </p:txBody>
      </p:sp>
      <p:sp>
        <p:nvSpPr>
          <p:cNvPr id="13" name="Llamada ovalada 38">
            <a:extLst>
              <a:ext uri="{FF2B5EF4-FFF2-40B4-BE49-F238E27FC236}">
                <a16:creationId xmlns:a16="http://schemas.microsoft.com/office/drawing/2014/main" id="{FB1EE906-3605-4186-8362-A105A5122C34}"/>
              </a:ext>
            </a:extLst>
          </p:cNvPr>
          <p:cNvSpPr/>
          <p:nvPr/>
        </p:nvSpPr>
        <p:spPr>
          <a:xfrm flipH="1">
            <a:off x="3536862" y="3635629"/>
            <a:ext cx="4495505" cy="1607079"/>
          </a:xfrm>
          <a:prstGeom prst="wedgeEllipseCallout">
            <a:avLst>
              <a:gd name="adj1" fmla="val 77949"/>
              <a:gd name="adj2" fmla="val -1000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400" dirty="0">
                <a:solidFill>
                  <a:schemeClr val="tx1"/>
                </a:solidFill>
                <a:latin typeface="Century Gothic" panose="020B0502020202020204" pitchFamily="34" charset="0"/>
              </a:rPr>
              <a:t>Os vamos a acompañar en esta presentación sobre las redes colaborativas</a:t>
            </a:r>
          </a:p>
        </p:txBody>
      </p:sp>
      <p:pic>
        <p:nvPicPr>
          <p:cNvPr id="14" name="Picture 2">
            <a:extLst>
              <a:ext uri="{FF2B5EF4-FFF2-40B4-BE49-F238E27FC236}">
                <a16:creationId xmlns:a16="http://schemas.microsoft.com/office/drawing/2014/main" id="{34212BA3-693D-4749-B731-B2187B1A1DEA}"/>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854478" y="2631830"/>
            <a:ext cx="2332308" cy="4027528"/>
          </a:xfrm>
          <a:prstGeom prst="rect">
            <a:avLst/>
          </a:prstGeom>
          <a:noFill/>
          <a:ln w="9525">
            <a:noFill/>
            <a:miter lim="800000"/>
            <a:headEnd/>
            <a:tailEnd/>
          </a:ln>
          <a:effectLst/>
        </p:spPr>
      </p:pic>
    </p:spTree>
    <p:extLst>
      <p:ext uri="{BB962C8B-B14F-4D97-AF65-F5344CB8AC3E}">
        <p14:creationId xmlns:p14="http://schemas.microsoft.com/office/powerpoint/2010/main" val="5729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5" name="Picture 2">
            <a:extLst/>
          </p:cNvPr>
          <p:cNvPicPr>
            <a:picLocks noChangeAspect="1"/>
          </p:cNvPicPr>
          <p:nvPr/>
        </p:nvPicPr>
        <p:blipFill>
          <a:blip r:embed="rId2">
            <a:biLevel thresh="75000"/>
          </a:blip>
          <a:srcRect/>
          <a:stretch>
            <a:fillRect/>
          </a:stretch>
        </p:blipFill>
        <p:spPr>
          <a:xfrm rot="21104706" flipH="1">
            <a:off x="9102349" y="2420305"/>
            <a:ext cx="2827230" cy="3859500"/>
          </a:xfrm>
          <a:prstGeom prst="rect">
            <a:avLst/>
          </a:prstGeom>
          <a:noFill/>
          <a:ln cap="flat">
            <a:noFill/>
          </a:ln>
        </p:spPr>
      </p:pic>
      <p:sp>
        <p:nvSpPr>
          <p:cNvPr id="2" name="11 CuadroTexto"/>
          <p:cNvSpPr txBox="1"/>
          <p:nvPr/>
        </p:nvSpPr>
        <p:spPr>
          <a:xfrm>
            <a:off x="4000500" y="286856"/>
            <a:ext cx="6910753" cy="830997"/>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¿Qué </a:t>
            </a:r>
            <a:r>
              <a:rPr lang="es-ES" sz="2400" b="1" dirty="0">
                <a:solidFill>
                  <a:srgbClr val="3B3838"/>
                </a:solidFill>
                <a:latin typeface="Century Gothic" pitchFamily="34"/>
              </a:rPr>
              <a:t>seguridad tienes en el aula virtual Moodle de la </a:t>
            </a:r>
            <a:r>
              <a:rPr lang="es-ES" sz="2400" b="1" dirty="0" err="1">
                <a:solidFill>
                  <a:srgbClr val="3B3838"/>
                </a:solidFill>
                <a:latin typeface="Century Gothic" pitchFamily="34"/>
              </a:rPr>
              <a:t>JCyL</a:t>
            </a:r>
            <a:r>
              <a:rPr lang="es-ES" sz="2400" b="1" i="0" u="none" strike="noStrike" kern="1200" cap="none" spc="0" baseline="0" dirty="0">
                <a:solidFill>
                  <a:srgbClr val="3B3838"/>
                </a:solidFill>
                <a:uFillTx/>
                <a:latin typeface="Century Gothic" pitchFamily="34"/>
              </a:rPr>
              <a:t> …?</a:t>
            </a:r>
          </a:p>
        </p:txBody>
      </p:sp>
      <p:pic>
        <p:nvPicPr>
          <p:cNvPr id="3" name="Picture 3">
            <a:extLst/>
          </p:cNvPr>
          <p:cNvPicPr>
            <a:picLocks noChangeAspect="1"/>
          </p:cNvPicPr>
          <p:nvPr/>
        </p:nvPicPr>
        <p:blipFill>
          <a:blip r:embed="rId3"/>
          <a:srcRect/>
          <a:stretch>
            <a:fillRect/>
          </a:stretch>
        </p:blipFill>
        <p:spPr>
          <a:xfrm flipH="1">
            <a:off x="198893" y="2669442"/>
            <a:ext cx="2787190" cy="3779772"/>
          </a:xfrm>
          <a:prstGeom prst="rect">
            <a:avLst/>
          </a:prstGeom>
          <a:noFill/>
          <a:ln cap="flat">
            <a:noFill/>
          </a:ln>
        </p:spPr>
      </p:pic>
      <p:sp>
        <p:nvSpPr>
          <p:cNvPr id="4" name="Llamada ovalada 6"/>
          <p:cNvSpPr/>
          <p:nvPr/>
        </p:nvSpPr>
        <p:spPr>
          <a:xfrm>
            <a:off x="6023122" y="1632893"/>
            <a:ext cx="2617052" cy="2073097"/>
          </a:xfrm>
          <a:custGeom>
            <a:avLst>
              <a:gd name="f0" fmla="val 29282"/>
              <a:gd name="f1" fmla="val 17730"/>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b="1" dirty="0">
                <a:solidFill>
                  <a:schemeClr val="accent2">
                    <a:lumMod val="75000"/>
                  </a:schemeClr>
                </a:solidFill>
                <a:latin typeface="Century Gothic" pitchFamily="34"/>
              </a:rPr>
              <a:t>Creo que bastante. Es un entrono cerrado al que solo se accede con claves </a:t>
            </a:r>
            <a:endParaRPr lang="es-ES" sz="1800" b="1" i="0" u="none" strike="noStrike" kern="1200" cap="none" spc="0" baseline="0" dirty="0">
              <a:solidFill>
                <a:schemeClr val="accent2">
                  <a:lumMod val="75000"/>
                </a:schemeClr>
              </a:solidFill>
              <a:uFillTx/>
              <a:latin typeface="Century Gothic" pitchFamily="34"/>
            </a:endParaRPr>
          </a:p>
        </p:txBody>
      </p:sp>
      <p:sp>
        <p:nvSpPr>
          <p:cNvPr id="6" name="Llamada ovalada 4"/>
          <p:cNvSpPr/>
          <p:nvPr/>
        </p:nvSpPr>
        <p:spPr>
          <a:xfrm>
            <a:off x="3681257" y="959399"/>
            <a:ext cx="2755638" cy="1710044"/>
          </a:xfrm>
          <a:custGeom>
            <a:avLst>
              <a:gd name="f0" fmla="val -8413"/>
              <a:gd name="f1" fmla="val 37473"/>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BDD7E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b="1" dirty="0">
                <a:solidFill>
                  <a:srgbClr val="002060"/>
                </a:solidFill>
                <a:latin typeface="Century Gothic" pitchFamily="34"/>
              </a:rPr>
              <a:t>¿Están seguros mis datos y mi información cuando uso MOODEL?</a:t>
            </a:r>
            <a:endParaRPr lang="es-ES" sz="1800" b="1" i="0" u="none" strike="noStrike" kern="1200" cap="none" spc="0" baseline="0" dirty="0">
              <a:solidFill>
                <a:srgbClr val="002060"/>
              </a:solidFill>
              <a:uFillTx/>
              <a:latin typeface="Century Gothic" pitchFamily="34"/>
            </a:endParaRPr>
          </a:p>
        </p:txBody>
      </p:sp>
      <p:sp>
        <p:nvSpPr>
          <p:cNvPr id="7" name="Llamada ovalada 4"/>
          <p:cNvSpPr/>
          <p:nvPr/>
        </p:nvSpPr>
        <p:spPr>
          <a:xfrm>
            <a:off x="4326005" y="2803366"/>
            <a:ext cx="2255354" cy="1872176"/>
          </a:xfrm>
          <a:custGeom>
            <a:avLst>
              <a:gd name="f0" fmla="val -16584"/>
              <a:gd name="f1" fmla="val 14212"/>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BDD7E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b="1" dirty="0">
                <a:solidFill>
                  <a:srgbClr val="002060"/>
                </a:solidFill>
                <a:latin typeface="Century Gothic" pitchFamily="34"/>
              </a:rPr>
              <a:t>¿Y cuando accedo quién puede ver lo que hago?</a:t>
            </a:r>
            <a:endParaRPr lang="es-ES" sz="1800" b="1" i="0" u="none" strike="noStrike" kern="1200" cap="none" spc="0" baseline="0" dirty="0">
              <a:solidFill>
                <a:srgbClr val="002060"/>
              </a:solidFill>
              <a:uFillTx/>
              <a:latin typeface="Century Gothic" pitchFamily="34"/>
            </a:endParaRPr>
          </a:p>
        </p:txBody>
      </p:sp>
      <p:sp>
        <p:nvSpPr>
          <p:cNvPr id="8" name="Llamada ovalada 6"/>
          <p:cNvSpPr/>
          <p:nvPr/>
        </p:nvSpPr>
        <p:spPr>
          <a:xfrm>
            <a:off x="5617795" y="4016272"/>
            <a:ext cx="3676162" cy="2084076"/>
          </a:xfrm>
          <a:custGeom>
            <a:avLst>
              <a:gd name="f0" fmla="val 22416"/>
              <a:gd name="f1" fmla="val -2217"/>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b="1" dirty="0">
                <a:solidFill>
                  <a:schemeClr val="accent2">
                    <a:lumMod val="75000"/>
                  </a:schemeClr>
                </a:solidFill>
                <a:latin typeface="Century Gothic" pitchFamily="34"/>
              </a:rPr>
              <a:t>Pues como cuando estás en clase. El profesor puede ver todo lo que haces y los compañeros algunas cosas</a:t>
            </a:r>
            <a:endParaRPr lang="es-ES" sz="1800" b="1" i="0" u="none" strike="noStrike" kern="1200" cap="none" spc="0" baseline="0" dirty="0">
              <a:solidFill>
                <a:schemeClr val="accent2">
                  <a:lumMod val="75000"/>
                </a:schemeClr>
              </a:solidFill>
              <a:uFillTx/>
              <a:latin typeface="Century Gothic" pitchFamily="34"/>
            </a:endParaRPr>
          </a:p>
        </p:txBody>
      </p:sp>
      <p:sp>
        <p:nvSpPr>
          <p:cNvPr id="10" name="Llamada ovalada 4"/>
          <p:cNvSpPr/>
          <p:nvPr/>
        </p:nvSpPr>
        <p:spPr>
          <a:xfrm>
            <a:off x="3657651" y="4985824"/>
            <a:ext cx="2255354" cy="1872176"/>
          </a:xfrm>
          <a:custGeom>
            <a:avLst>
              <a:gd name="f0" fmla="val -14279"/>
              <a:gd name="f1" fmla="val -11052"/>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BDD7E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b="1" dirty="0">
                <a:solidFill>
                  <a:srgbClr val="002060"/>
                </a:solidFill>
                <a:latin typeface="Century Gothic" pitchFamily="34"/>
              </a:rPr>
              <a:t>Explícame eso</a:t>
            </a:r>
            <a:endParaRPr lang="es-ES" sz="1800" b="1" i="0" u="none" strike="noStrike" kern="1200" cap="none" spc="0" baseline="0" dirty="0">
              <a:solidFill>
                <a:srgbClr val="002060"/>
              </a:solidFill>
              <a:uFillTx/>
              <a:latin typeface="Century Gothic" pitchFamily="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CuadroTexto"/>
          <p:cNvSpPr txBox="1"/>
          <p:nvPr/>
        </p:nvSpPr>
        <p:spPr>
          <a:xfrm>
            <a:off x="4000500" y="286856"/>
            <a:ext cx="6910753" cy="830997"/>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¿Qué </a:t>
            </a:r>
            <a:r>
              <a:rPr lang="es-ES" sz="2400" b="1" dirty="0">
                <a:solidFill>
                  <a:srgbClr val="3B3838"/>
                </a:solidFill>
                <a:latin typeface="Century Gothic" pitchFamily="34"/>
              </a:rPr>
              <a:t>seguridad tienes en el aula virtual Moodle de la </a:t>
            </a:r>
            <a:r>
              <a:rPr lang="es-ES" sz="2400" b="1" dirty="0" err="1">
                <a:solidFill>
                  <a:srgbClr val="3B3838"/>
                </a:solidFill>
                <a:latin typeface="Century Gothic" pitchFamily="34"/>
              </a:rPr>
              <a:t>JCyL</a:t>
            </a:r>
            <a:r>
              <a:rPr lang="es-ES" sz="2400" b="1" i="0" u="none" strike="noStrike" kern="1200" cap="none" spc="0" baseline="0" dirty="0">
                <a:solidFill>
                  <a:srgbClr val="3B3838"/>
                </a:solidFill>
                <a:uFillTx/>
                <a:latin typeface="Century Gothic" pitchFamily="34"/>
              </a:rPr>
              <a:t> …?</a:t>
            </a:r>
          </a:p>
        </p:txBody>
      </p:sp>
      <p:graphicFrame>
        <p:nvGraphicFramePr>
          <p:cNvPr id="3" name="Diagrama 2"/>
          <p:cNvGraphicFramePr/>
          <p:nvPr>
            <p:extLst>
              <p:ext uri="{D42A27DB-BD31-4B8C-83A1-F6EECF244321}">
                <p14:modId xmlns:p14="http://schemas.microsoft.com/office/powerpoint/2010/main" val="3772098043"/>
              </p:ext>
            </p:extLst>
          </p:nvPr>
        </p:nvGraphicFramePr>
        <p:xfrm>
          <a:off x="0" y="1552074"/>
          <a:ext cx="12192000" cy="5305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505327" y="1997242"/>
            <a:ext cx="3380874" cy="400110"/>
          </a:xfrm>
          <a:prstGeom prst="rect">
            <a:avLst/>
          </a:prstGeom>
          <a:noFill/>
        </p:spPr>
        <p:txBody>
          <a:bodyPr wrap="square" rtlCol="0">
            <a:spAutoFit/>
          </a:bodyPr>
          <a:lstStyle/>
          <a:p>
            <a:pPr algn="ctr"/>
            <a:r>
              <a:rPr lang="es-ES" sz="2000" b="1" dirty="0"/>
              <a:t>Mis datos en MOODLE</a:t>
            </a:r>
          </a:p>
        </p:txBody>
      </p:sp>
      <p:sp>
        <p:nvSpPr>
          <p:cNvPr id="8" name="CuadroTexto 7"/>
          <p:cNvSpPr txBox="1"/>
          <p:nvPr/>
        </p:nvSpPr>
        <p:spPr>
          <a:xfrm>
            <a:off x="4427624" y="1997242"/>
            <a:ext cx="3380874" cy="400110"/>
          </a:xfrm>
          <a:prstGeom prst="rect">
            <a:avLst/>
          </a:prstGeom>
          <a:noFill/>
        </p:spPr>
        <p:txBody>
          <a:bodyPr wrap="square" rtlCol="0">
            <a:spAutoFit/>
          </a:bodyPr>
          <a:lstStyle/>
          <a:p>
            <a:pPr algn="ctr"/>
            <a:r>
              <a:rPr lang="es-ES" sz="2000" b="1" dirty="0"/>
              <a:t>Mi actividad en MOODLE</a:t>
            </a:r>
          </a:p>
        </p:txBody>
      </p:sp>
      <p:sp>
        <p:nvSpPr>
          <p:cNvPr id="9" name="CuadroTexto 8"/>
          <p:cNvSpPr txBox="1"/>
          <p:nvPr/>
        </p:nvSpPr>
        <p:spPr>
          <a:xfrm>
            <a:off x="8406067" y="2013466"/>
            <a:ext cx="3380874" cy="400110"/>
          </a:xfrm>
          <a:prstGeom prst="rect">
            <a:avLst/>
          </a:prstGeom>
          <a:noFill/>
        </p:spPr>
        <p:txBody>
          <a:bodyPr wrap="square" rtlCol="0">
            <a:spAutoFit/>
          </a:bodyPr>
          <a:lstStyle/>
          <a:p>
            <a:pPr algn="ctr"/>
            <a:r>
              <a:rPr lang="es-ES" sz="2000" b="1" dirty="0"/>
              <a:t>Comunicación en MOODLE</a:t>
            </a:r>
          </a:p>
        </p:txBody>
      </p:sp>
      <p:sp>
        <p:nvSpPr>
          <p:cNvPr id="11" name="Flecha abajo 10"/>
          <p:cNvSpPr/>
          <p:nvPr/>
        </p:nvSpPr>
        <p:spPr>
          <a:xfrm>
            <a:off x="2069431" y="2397353"/>
            <a:ext cx="259135" cy="44516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2" name="Flecha abajo 11"/>
          <p:cNvSpPr/>
          <p:nvPr/>
        </p:nvSpPr>
        <p:spPr>
          <a:xfrm>
            <a:off x="9968942" y="2397352"/>
            <a:ext cx="259135" cy="44516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3" name="Flecha abajo 12"/>
          <p:cNvSpPr/>
          <p:nvPr/>
        </p:nvSpPr>
        <p:spPr>
          <a:xfrm>
            <a:off x="6016567" y="2389512"/>
            <a:ext cx="259135" cy="44516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0204" y="5515954"/>
            <a:ext cx="209579" cy="181000"/>
          </a:xfrm>
          <a:prstGeom prst="rect">
            <a:avLst/>
          </a:prstGeom>
        </p:spPr>
      </p:pic>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539" y="4535761"/>
            <a:ext cx="285790" cy="200053"/>
          </a:xfrm>
          <a:prstGeom prst="rect">
            <a:avLst/>
          </a:prstGeom>
        </p:spPr>
      </p:pic>
    </p:spTree>
    <p:extLst>
      <p:ext uri="{BB962C8B-B14F-4D97-AF65-F5344CB8AC3E}">
        <p14:creationId xmlns:p14="http://schemas.microsoft.com/office/powerpoint/2010/main" val="4608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CuadroTexto"/>
          <p:cNvSpPr txBox="1"/>
          <p:nvPr/>
        </p:nvSpPr>
        <p:spPr>
          <a:xfrm>
            <a:off x="4000500" y="286856"/>
            <a:ext cx="6910753" cy="830997"/>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¿Qué </a:t>
            </a:r>
            <a:r>
              <a:rPr lang="es-ES" sz="2400" b="1" dirty="0">
                <a:solidFill>
                  <a:srgbClr val="3B3838"/>
                </a:solidFill>
                <a:latin typeface="Century Gothic" pitchFamily="34"/>
              </a:rPr>
              <a:t>seguridad tienes en el aula virtual Moodle de la </a:t>
            </a:r>
            <a:r>
              <a:rPr lang="es-ES" sz="2400" b="1" dirty="0" err="1">
                <a:solidFill>
                  <a:srgbClr val="3B3838"/>
                </a:solidFill>
                <a:latin typeface="Century Gothic" pitchFamily="34"/>
              </a:rPr>
              <a:t>JCyL</a:t>
            </a:r>
            <a:r>
              <a:rPr lang="es-ES" sz="2400" b="1" i="0" u="none" strike="noStrike" kern="1200" cap="none" spc="0" baseline="0" dirty="0">
                <a:solidFill>
                  <a:srgbClr val="3B3838"/>
                </a:solidFill>
                <a:uFillTx/>
                <a:latin typeface="Century Gothic" pitchFamily="34"/>
              </a:rPr>
              <a:t> …?</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571" y="1302196"/>
            <a:ext cx="7582327" cy="5555804"/>
          </a:xfrm>
          <a:prstGeom prst="rect">
            <a:avLst/>
          </a:prstGeom>
        </p:spPr>
      </p:pic>
      <p:graphicFrame>
        <p:nvGraphicFramePr>
          <p:cNvPr id="18" name="Diagrama 17"/>
          <p:cNvGraphicFramePr/>
          <p:nvPr>
            <p:extLst>
              <p:ext uri="{D42A27DB-BD31-4B8C-83A1-F6EECF244321}">
                <p14:modId xmlns:p14="http://schemas.microsoft.com/office/powerpoint/2010/main" val="1193560845"/>
              </p:ext>
            </p:extLst>
          </p:nvPr>
        </p:nvGraphicFramePr>
        <p:xfrm>
          <a:off x="258956" y="3088888"/>
          <a:ext cx="3900449" cy="2246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06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CuadroTexto"/>
          <p:cNvSpPr txBox="1"/>
          <p:nvPr/>
        </p:nvSpPr>
        <p:spPr>
          <a:xfrm>
            <a:off x="4000500" y="286856"/>
            <a:ext cx="6910753" cy="830997"/>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¿Qué </a:t>
            </a:r>
            <a:r>
              <a:rPr lang="es-ES" sz="2400" b="1" dirty="0">
                <a:solidFill>
                  <a:srgbClr val="3B3838"/>
                </a:solidFill>
                <a:latin typeface="Century Gothic" pitchFamily="34"/>
              </a:rPr>
              <a:t>seguridad tienes en el aula virtual Moodle de la </a:t>
            </a:r>
            <a:r>
              <a:rPr lang="es-ES" sz="2400" b="1" dirty="0" err="1">
                <a:solidFill>
                  <a:srgbClr val="3B3838"/>
                </a:solidFill>
                <a:latin typeface="Century Gothic" pitchFamily="34"/>
              </a:rPr>
              <a:t>JCyL</a:t>
            </a:r>
            <a:r>
              <a:rPr lang="es-ES" sz="2400" b="1" i="0" u="none" strike="noStrike" kern="1200" cap="none" spc="0" baseline="0" dirty="0">
                <a:solidFill>
                  <a:srgbClr val="3B3838"/>
                </a:solidFill>
                <a:uFillTx/>
                <a:latin typeface="Century Gothic" pitchFamily="34"/>
              </a:rPr>
              <a:t> …?</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571" y="1302196"/>
            <a:ext cx="7582326" cy="5555804"/>
          </a:xfrm>
          <a:prstGeom prst="rect">
            <a:avLst/>
          </a:prstGeom>
        </p:spPr>
      </p:pic>
      <p:graphicFrame>
        <p:nvGraphicFramePr>
          <p:cNvPr id="18" name="Diagrama 17"/>
          <p:cNvGraphicFramePr/>
          <p:nvPr>
            <p:extLst>
              <p:ext uri="{D42A27DB-BD31-4B8C-83A1-F6EECF244321}">
                <p14:modId xmlns:p14="http://schemas.microsoft.com/office/powerpoint/2010/main" val="1193560845"/>
              </p:ext>
            </p:extLst>
          </p:nvPr>
        </p:nvGraphicFramePr>
        <p:xfrm>
          <a:off x="258956" y="3088888"/>
          <a:ext cx="3900449" cy="2246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9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CuadroTexto"/>
          <p:cNvSpPr txBox="1"/>
          <p:nvPr/>
        </p:nvSpPr>
        <p:spPr>
          <a:xfrm>
            <a:off x="4000500" y="286856"/>
            <a:ext cx="6910753" cy="830997"/>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¿Qué </a:t>
            </a:r>
            <a:r>
              <a:rPr lang="es-ES" sz="2400" b="1" dirty="0">
                <a:solidFill>
                  <a:srgbClr val="3B3838"/>
                </a:solidFill>
                <a:latin typeface="Century Gothic" pitchFamily="34"/>
              </a:rPr>
              <a:t>seguridad tienes en el aula virtual Moodle de la </a:t>
            </a:r>
            <a:r>
              <a:rPr lang="es-ES" sz="2400" b="1" dirty="0" err="1">
                <a:solidFill>
                  <a:srgbClr val="3B3838"/>
                </a:solidFill>
                <a:latin typeface="Century Gothic" pitchFamily="34"/>
              </a:rPr>
              <a:t>JCyL</a:t>
            </a:r>
            <a:r>
              <a:rPr lang="es-ES" sz="2400" b="1" i="0" u="none" strike="noStrike" kern="1200" cap="none" spc="0" baseline="0" dirty="0">
                <a:solidFill>
                  <a:srgbClr val="3B3838"/>
                </a:solidFill>
                <a:uFillTx/>
                <a:latin typeface="Century Gothic" pitchFamily="34"/>
              </a:rPr>
              <a:t> …?</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571" y="1302196"/>
            <a:ext cx="7582326" cy="5555803"/>
          </a:xfrm>
          <a:prstGeom prst="rect">
            <a:avLst/>
          </a:prstGeom>
        </p:spPr>
      </p:pic>
      <p:graphicFrame>
        <p:nvGraphicFramePr>
          <p:cNvPr id="18" name="Diagrama 17"/>
          <p:cNvGraphicFramePr/>
          <p:nvPr>
            <p:extLst>
              <p:ext uri="{D42A27DB-BD31-4B8C-83A1-F6EECF244321}">
                <p14:modId xmlns:p14="http://schemas.microsoft.com/office/powerpoint/2010/main" val="2141256121"/>
              </p:ext>
            </p:extLst>
          </p:nvPr>
        </p:nvGraphicFramePr>
        <p:xfrm>
          <a:off x="258956" y="3088888"/>
          <a:ext cx="3900449" cy="2246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6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CuadroTexto"/>
          <p:cNvSpPr txBox="1"/>
          <p:nvPr/>
        </p:nvSpPr>
        <p:spPr>
          <a:xfrm>
            <a:off x="4000500" y="286856"/>
            <a:ext cx="6910753" cy="830997"/>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¿Qué </a:t>
            </a:r>
            <a:r>
              <a:rPr lang="es-ES" sz="2400" b="1" dirty="0">
                <a:solidFill>
                  <a:srgbClr val="3B3838"/>
                </a:solidFill>
                <a:latin typeface="Century Gothic" pitchFamily="34"/>
              </a:rPr>
              <a:t>seguridad tienes en el aula virtual Moodle de la </a:t>
            </a:r>
            <a:r>
              <a:rPr lang="es-ES" sz="2400" b="1" dirty="0" err="1">
                <a:solidFill>
                  <a:srgbClr val="3B3838"/>
                </a:solidFill>
                <a:latin typeface="Century Gothic" pitchFamily="34"/>
              </a:rPr>
              <a:t>JCyL</a:t>
            </a:r>
            <a:r>
              <a:rPr lang="es-ES" sz="2400" b="1" i="0" u="none" strike="noStrike" kern="1200" cap="none" spc="0" baseline="0" dirty="0">
                <a:solidFill>
                  <a:srgbClr val="3B3838"/>
                </a:solidFill>
                <a:uFillTx/>
                <a:latin typeface="Century Gothic" pitchFamily="34"/>
              </a:rPr>
              <a:t> …?</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572" y="1302196"/>
            <a:ext cx="7582324" cy="5555803"/>
          </a:xfrm>
          <a:prstGeom prst="rect">
            <a:avLst/>
          </a:prstGeom>
        </p:spPr>
      </p:pic>
      <p:graphicFrame>
        <p:nvGraphicFramePr>
          <p:cNvPr id="18" name="Diagrama 17"/>
          <p:cNvGraphicFramePr/>
          <p:nvPr>
            <p:extLst>
              <p:ext uri="{D42A27DB-BD31-4B8C-83A1-F6EECF244321}">
                <p14:modId xmlns:p14="http://schemas.microsoft.com/office/powerpoint/2010/main" val="4078326173"/>
              </p:ext>
            </p:extLst>
          </p:nvPr>
        </p:nvGraphicFramePr>
        <p:xfrm>
          <a:off x="258956" y="3088888"/>
          <a:ext cx="3900449" cy="2246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1855" t="6845" r="1488" b="11032"/>
          <a:stretch/>
        </p:blipFill>
        <p:spPr>
          <a:xfrm>
            <a:off x="3823856" y="748521"/>
            <a:ext cx="6410036" cy="5896691"/>
          </a:xfrm>
          <a:prstGeom prst="rect">
            <a:avLst/>
          </a:prstGeom>
        </p:spPr>
      </p:pic>
      <p:sp>
        <p:nvSpPr>
          <p:cNvPr id="5" name="Rectángulo 11"/>
          <p:cNvSpPr/>
          <p:nvPr/>
        </p:nvSpPr>
        <p:spPr>
          <a:xfrm>
            <a:off x="0" y="258619"/>
            <a:ext cx="1449863" cy="700220"/>
          </a:xfrm>
          <a:prstGeom prst="rect">
            <a:avLst/>
          </a:prstGeom>
          <a:solidFill>
            <a:srgbClr val="5B9BD5">
              <a:alpha val="4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
        <p:nvSpPr>
          <p:cNvPr id="3" name="11 CuadroTexto"/>
          <p:cNvSpPr txBox="1"/>
          <p:nvPr/>
        </p:nvSpPr>
        <p:spPr>
          <a:xfrm>
            <a:off x="4000500" y="286856"/>
            <a:ext cx="6910753" cy="461665"/>
          </a:xfrm>
          <a:prstGeom prst="rect">
            <a:avLst/>
          </a:prstGeom>
          <a:noFill/>
          <a:ln cap="flat">
            <a:noFill/>
          </a:ln>
          <a:effectLst>
            <a:outerShdw dist="63500" dir="8460030" algn="tl">
              <a:srgbClr val="000000">
                <a:alpha val="2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1200" cap="none" spc="0" baseline="0" dirty="0">
                <a:solidFill>
                  <a:srgbClr val="3B3838"/>
                </a:solidFill>
                <a:uFillTx/>
                <a:latin typeface="Century Gothic" pitchFamily="34"/>
              </a:rPr>
              <a:t>Office 365: alojamiento en la nube</a:t>
            </a:r>
            <a:r>
              <a:rPr lang="es-ES" sz="2400" b="1" i="0" u="none" strike="noStrike" kern="1200" cap="none" spc="0" dirty="0">
                <a:solidFill>
                  <a:srgbClr val="3B3838"/>
                </a:solidFill>
                <a:uFillTx/>
                <a:latin typeface="Century Gothic" pitchFamily="34"/>
              </a:rPr>
              <a:t> </a:t>
            </a:r>
            <a:r>
              <a:rPr lang="es-ES" sz="2400" b="1" i="0" u="none" strike="noStrike" kern="1200" cap="none" spc="0" baseline="0" dirty="0">
                <a:solidFill>
                  <a:srgbClr val="3B3838"/>
                </a:solidFill>
                <a:uFillTx/>
                <a:latin typeface="Century Gothic" pitchFamily="34"/>
              </a:rPr>
              <a:t>OneDrive</a:t>
            </a:r>
          </a:p>
        </p:txBody>
      </p:sp>
      <p:sp>
        <p:nvSpPr>
          <p:cNvPr id="7" name="18 CuadroTexto"/>
          <p:cNvSpPr txBox="1"/>
          <p:nvPr/>
        </p:nvSpPr>
        <p:spPr>
          <a:xfrm>
            <a:off x="5111008" y="1730532"/>
            <a:ext cx="3811317" cy="40011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002060"/>
                </a:solidFill>
                <a:uFillTx/>
                <a:latin typeface="Century Gothic" pitchFamily="34"/>
              </a:rPr>
              <a:t>Aloja tus archivos en la nube</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1853" y="1992193"/>
            <a:ext cx="1412032" cy="1200227"/>
          </a:xfrm>
          <a:prstGeom prst="rect">
            <a:avLst/>
          </a:prstGeom>
        </p:spPr>
      </p:pic>
      <p:pic>
        <p:nvPicPr>
          <p:cNvPr id="9" name="Imagen 8"/>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9160" t="7285" r="51326" b="7265"/>
          <a:stretch/>
        </p:blipFill>
        <p:spPr>
          <a:xfrm>
            <a:off x="1506751" y="2352170"/>
            <a:ext cx="3388522" cy="2328766"/>
          </a:xfrm>
          <a:prstGeom prst="rect">
            <a:avLst/>
          </a:prstGeom>
        </p:spPr>
      </p:pic>
      <p:pic>
        <p:nvPicPr>
          <p:cNvPr id="10" name="Imagen 9"/>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53490" t="13769" r="8381" b="8018"/>
          <a:stretch/>
        </p:blipFill>
        <p:spPr>
          <a:xfrm>
            <a:off x="9042400" y="2427736"/>
            <a:ext cx="3149600" cy="2146835"/>
          </a:xfrm>
          <a:prstGeom prst="rect">
            <a:avLst/>
          </a:prstGeom>
        </p:spPr>
      </p:pic>
      <p:sp>
        <p:nvSpPr>
          <p:cNvPr id="11" name="CuadroTexto 10"/>
          <p:cNvSpPr txBox="1"/>
          <p:nvPr/>
        </p:nvSpPr>
        <p:spPr>
          <a:xfrm>
            <a:off x="3639213" y="2712595"/>
            <a:ext cx="1369415" cy="369332"/>
          </a:xfrm>
          <a:prstGeom prst="rect">
            <a:avLst/>
          </a:prstGeom>
          <a:noFill/>
        </p:spPr>
        <p:txBody>
          <a:bodyPr wrap="square" rtlCol="0">
            <a:spAutoFit/>
          </a:bodyPr>
          <a:lstStyle/>
          <a:p>
            <a:r>
              <a:rPr lang="es-ES" dirty="0">
                <a:solidFill>
                  <a:srgbClr val="C00000"/>
                </a:solidFill>
              </a:rPr>
              <a:t>¡Comparto!</a:t>
            </a:r>
          </a:p>
        </p:txBody>
      </p:sp>
      <p:sp>
        <p:nvSpPr>
          <p:cNvPr id="12" name="CuadroTexto 11"/>
          <p:cNvSpPr txBox="1"/>
          <p:nvPr/>
        </p:nvSpPr>
        <p:spPr>
          <a:xfrm>
            <a:off x="8820465" y="2712595"/>
            <a:ext cx="1431291" cy="369332"/>
          </a:xfrm>
          <a:prstGeom prst="rect">
            <a:avLst/>
          </a:prstGeom>
          <a:noFill/>
        </p:spPr>
        <p:txBody>
          <a:bodyPr wrap="square" rtlCol="0">
            <a:spAutoFit/>
          </a:bodyPr>
          <a:lstStyle/>
          <a:p>
            <a:r>
              <a:rPr lang="es-ES" dirty="0">
                <a:solidFill>
                  <a:srgbClr val="C00000"/>
                </a:solidFill>
              </a:rPr>
              <a:t>¡Compartes!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fe14356d26f84c18715aeaa795b2b98c88f27"/>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2385</TotalTime>
  <Words>1233</Words>
  <Application>Microsoft Office PowerPoint</Application>
  <PresentationFormat>Panorámica</PresentationFormat>
  <Paragraphs>90</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Red XXI BURGOS</dc:creator>
  <cp:lastModifiedBy>Miguel Villalain Santamaria</cp:lastModifiedBy>
  <cp:revision>165</cp:revision>
  <dcterms:created xsi:type="dcterms:W3CDTF">2018-01-05T23:59:21Z</dcterms:created>
  <dcterms:modified xsi:type="dcterms:W3CDTF">2019-01-31T08:50:48Z</dcterms:modified>
</cp:coreProperties>
</file>